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sldIdLst>
    <p:sldId id="259" r:id="rId2"/>
    <p:sldId id="265" r:id="rId3"/>
    <p:sldId id="266" r:id="rId4"/>
    <p:sldId id="267" r:id="rId5"/>
    <p:sldId id="260" r:id="rId6"/>
    <p:sldId id="264" r:id="rId7"/>
    <p:sldId id="276" r:id="rId8"/>
    <p:sldId id="277" r:id="rId9"/>
    <p:sldId id="278" r:id="rId10"/>
    <p:sldId id="279" r:id="rId11"/>
    <p:sldId id="280" r:id="rId12"/>
    <p:sldId id="281" r:id="rId13"/>
    <p:sldId id="282" r:id="rId14"/>
    <p:sldId id="283" r:id="rId15"/>
    <p:sldId id="261" r:id="rId16"/>
    <p:sldId id="263" r:id="rId17"/>
    <p:sldId id="284" r:id="rId18"/>
    <p:sldId id="285" r:id="rId19"/>
    <p:sldId id="286" r:id="rId20"/>
    <p:sldId id="287" r:id="rId21"/>
    <p:sldId id="288" r:id="rId22"/>
    <p:sldId id="289" r:id="rId23"/>
    <p:sldId id="290" r:id="rId24"/>
    <p:sldId id="291" r:id="rId25"/>
    <p:sldId id="296" r:id="rId26"/>
    <p:sldId id="293" r:id="rId27"/>
    <p:sldId id="292" r:id="rId28"/>
    <p:sldId id="297" r:id="rId29"/>
    <p:sldId id="294" r:id="rId30"/>
    <p:sldId id="295" r:id="rId31"/>
    <p:sldId id="298" r:id="rId32"/>
    <p:sldId id="299" r:id="rId33"/>
    <p:sldId id="300"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64C7D4"/>
    <a:srgbClr val="369740"/>
    <a:srgbClr val="3EAA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67" autoAdjust="0"/>
  </p:normalViewPr>
  <p:slideViewPr>
    <p:cSldViewPr>
      <p:cViewPr varScale="1">
        <p:scale>
          <a:sx n="113" d="100"/>
          <a:sy n="113" d="100"/>
        </p:scale>
        <p:origin x="2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209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B61137A-D578-107E-B43D-72D3E3DDBCA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7411" name="Rectangle 3">
            <a:extLst>
              <a:ext uri="{FF2B5EF4-FFF2-40B4-BE49-F238E27FC236}">
                <a16:creationId xmlns:a16="http://schemas.microsoft.com/office/drawing/2014/main" id="{1997CE50-72BD-A347-AF70-1594EC24F11D}"/>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7412" name="Rectangle 4">
            <a:extLst>
              <a:ext uri="{FF2B5EF4-FFF2-40B4-BE49-F238E27FC236}">
                <a16:creationId xmlns:a16="http://schemas.microsoft.com/office/drawing/2014/main" id="{2F50FC9C-8C17-FC3A-5C41-66773003C399}"/>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a:extLst>
              <a:ext uri="{FF2B5EF4-FFF2-40B4-BE49-F238E27FC236}">
                <a16:creationId xmlns:a16="http://schemas.microsoft.com/office/drawing/2014/main" id="{582A515F-DF24-5A02-3490-B221E6AC74BD}"/>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a:extLst>
              <a:ext uri="{FF2B5EF4-FFF2-40B4-BE49-F238E27FC236}">
                <a16:creationId xmlns:a16="http://schemas.microsoft.com/office/drawing/2014/main" id="{03B6EA3D-DC7B-CD8F-22FB-7BA76D7CA32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7415" name="Rectangle 7">
            <a:extLst>
              <a:ext uri="{FF2B5EF4-FFF2-40B4-BE49-F238E27FC236}">
                <a16:creationId xmlns:a16="http://schemas.microsoft.com/office/drawing/2014/main" id="{E30BD7DC-C0D1-C32E-291F-6A5D72CD9F49}"/>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B088E9B-5EEF-4A8A-916D-E1FA0AEBCAE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10E377-1BCA-9539-74A3-234CF95338A0}"/>
              </a:ext>
            </a:extLst>
          </p:cNvPr>
          <p:cNvSpPr>
            <a:spLocks noGrp="1" noChangeArrowheads="1"/>
          </p:cNvSpPr>
          <p:nvPr>
            <p:ph type="sldNum" sz="quarter" idx="5"/>
          </p:nvPr>
        </p:nvSpPr>
        <p:spPr>
          <a:ln/>
        </p:spPr>
        <p:txBody>
          <a:bodyPr/>
          <a:lstStyle/>
          <a:p>
            <a:fld id="{73AF7490-B211-4AF5-9A82-34517A7EBB5B}" type="slidenum">
              <a:rPr lang="en-US" altLang="en-US"/>
              <a:pPr/>
              <a:t>1</a:t>
            </a:fld>
            <a:endParaRPr lang="en-US" altLang="en-US"/>
          </a:p>
        </p:txBody>
      </p:sp>
      <p:sp>
        <p:nvSpPr>
          <p:cNvPr id="36866" name="Rectangle 2">
            <a:extLst>
              <a:ext uri="{FF2B5EF4-FFF2-40B4-BE49-F238E27FC236}">
                <a16:creationId xmlns:a16="http://schemas.microsoft.com/office/drawing/2014/main" id="{4EA9081E-C20D-C883-F936-3932CD81BAA4}"/>
              </a:ext>
            </a:extLst>
          </p:cNvPr>
          <p:cNvSpPr>
            <a:spLocks noChangeArrowheads="1" noTextEdit="1"/>
          </p:cNvSpPr>
          <p:nvPr>
            <p:ph type="sldImg"/>
          </p:nvPr>
        </p:nvSpPr>
        <p:spPr>
          <a:ln/>
        </p:spPr>
      </p:sp>
      <p:sp>
        <p:nvSpPr>
          <p:cNvPr id="36867" name="Rectangle 3">
            <a:extLst>
              <a:ext uri="{FF2B5EF4-FFF2-40B4-BE49-F238E27FC236}">
                <a16:creationId xmlns:a16="http://schemas.microsoft.com/office/drawing/2014/main" id="{C66A602D-775D-58C2-CA1E-80D27F17FF8F}"/>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Electrons can spin. In a similar way, all nuclei can spin (except those with an even atomic number and an even mass number). These positively charged spheres behave like magnets. When placed into a strong magnetic field, each nucleus can either align with the external magnetic field or against it.</a:t>
            </a:r>
          </a:p>
          <a:p>
            <a:r>
              <a:rPr lang="en-US" altLang="en-US" sz="1000">
                <a:solidFill>
                  <a:srgbClr val="000000"/>
                </a:solidFill>
                <a:latin typeface="Helvetica" panose="020B0604020202020204" pitchFamily="34" charset="0"/>
              </a:rPr>
              <a:t>The lower energy state occurs when the nucleus is spinning in alignment with  the magnetic field, and the high energy state occurs when the nucleus is spinning out of alignment with  the magnetic field</a:t>
            </a:r>
          </a:p>
          <a:p>
            <a:endParaRPr lang="en-US" altLang="en-US" sz="1000">
              <a:solidFill>
                <a:srgbClr val="000000"/>
              </a:solidFill>
              <a:latin typeface="Helvetica" panose="020B0604020202020204" pitchFamily="34" charset="0"/>
            </a:endParaRPr>
          </a:p>
          <a:p>
            <a:r>
              <a:rPr lang="en-US" altLang="en-US" sz="1000">
                <a:solidFill>
                  <a:srgbClr val="000000"/>
                </a:solidFill>
                <a:latin typeface="Helvetica" panose="020B0604020202020204" pitchFamily="34" charset="0"/>
              </a:rPr>
              <a:t>Given sufficient energy, the nuclei can ‘flip’ between the two states. In an NMR spectrometer, the magnetic field strength can be varied. The magnetic field strength at which the nucleus flips can thus be measured.</a:t>
            </a:r>
          </a:p>
          <a:p>
            <a:r>
              <a:rPr lang="en-US" altLang="en-US" sz="1000">
                <a:solidFill>
                  <a:srgbClr val="000000"/>
                </a:solidFill>
                <a:latin typeface="Helvetica" panose="020B0604020202020204" pitchFamily="34" charset="0"/>
              </a:rPr>
              <a:t>The strength of magnetic field at which a particular nucleus flips is dependant upon the environment of that nucleus.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0AE6CA-7ED3-514E-E9F7-8894133084E3}"/>
              </a:ext>
            </a:extLst>
          </p:cNvPr>
          <p:cNvSpPr>
            <a:spLocks noGrp="1" noChangeArrowheads="1"/>
          </p:cNvSpPr>
          <p:nvPr>
            <p:ph type="sldNum" sz="quarter" idx="5"/>
          </p:nvPr>
        </p:nvSpPr>
        <p:spPr>
          <a:ln/>
        </p:spPr>
        <p:txBody>
          <a:bodyPr/>
          <a:lstStyle/>
          <a:p>
            <a:fld id="{E07EEF7C-4541-47D2-99BA-4526E74DE574}" type="slidenum">
              <a:rPr lang="en-US" altLang="en-US"/>
              <a:pPr/>
              <a:t>10</a:t>
            </a:fld>
            <a:endParaRPr lang="en-US" altLang="en-US"/>
          </a:p>
        </p:txBody>
      </p:sp>
      <p:sp>
        <p:nvSpPr>
          <p:cNvPr id="77826" name="Rectangle 2">
            <a:extLst>
              <a:ext uri="{FF2B5EF4-FFF2-40B4-BE49-F238E27FC236}">
                <a16:creationId xmlns:a16="http://schemas.microsoft.com/office/drawing/2014/main" id="{65719D1F-A04F-AF1E-6953-8FEB2DC36147}"/>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05C87050-C36E-AEDD-6B07-7BD90F467CE5}"/>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6D042B-FA60-1A2E-1B8E-09F176533549}"/>
              </a:ext>
            </a:extLst>
          </p:cNvPr>
          <p:cNvSpPr>
            <a:spLocks noGrp="1" noChangeArrowheads="1"/>
          </p:cNvSpPr>
          <p:nvPr>
            <p:ph type="sldNum" sz="quarter" idx="5"/>
          </p:nvPr>
        </p:nvSpPr>
        <p:spPr>
          <a:ln/>
        </p:spPr>
        <p:txBody>
          <a:bodyPr/>
          <a:lstStyle/>
          <a:p>
            <a:fld id="{D7A6636F-D3A0-42AB-9761-2D4322DB7C44}" type="slidenum">
              <a:rPr lang="en-US" altLang="en-US"/>
              <a:pPr/>
              <a:t>11</a:t>
            </a:fld>
            <a:endParaRPr lang="en-US" altLang="en-US"/>
          </a:p>
        </p:txBody>
      </p:sp>
      <p:sp>
        <p:nvSpPr>
          <p:cNvPr id="79874" name="Rectangle 2">
            <a:extLst>
              <a:ext uri="{FF2B5EF4-FFF2-40B4-BE49-F238E27FC236}">
                <a16:creationId xmlns:a16="http://schemas.microsoft.com/office/drawing/2014/main" id="{CB4F14A8-9481-A3F0-0DA6-5B2D813A72D0}"/>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C5F74884-98D4-183F-54D0-BA3DF4E13A11}"/>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4B3403-CCB7-E2BD-3DF4-6BD17511CF6E}"/>
              </a:ext>
            </a:extLst>
          </p:cNvPr>
          <p:cNvSpPr>
            <a:spLocks noGrp="1" noChangeArrowheads="1"/>
          </p:cNvSpPr>
          <p:nvPr>
            <p:ph type="sldNum" sz="quarter" idx="5"/>
          </p:nvPr>
        </p:nvSpPr>
        <p:spPr>
          <a:ln/>
        </p:spPr>
        <p:txBody>
          <a:bodyPr/>
          <a:lstStyle/>
          <a:p>
            <a:fld id="{C8F69532-340B-489E-941A-81F51AA6653F}" type="slidenum">
              <a:rPr lang="en-US" altLang="en-US"/>
              <a:pPr/>
              <a:t>12</a:t>
            </a:fld>
            <a:endParaRPr lang="en-US" altLang="en-US"/>
          </a:p>
        </p:txBody>
      </p:sp>
      <p:sp>
        <p:nvSpPr>
          <p:cNvPr id="81922" name="Rectangle 2">
            <a:extLst>
              <a:ext uri="{FF2B5EF4-FFF2-40B4-BE49-F238E27FC236}">
                <a16:creationId xmlns:a16="http://schemas.microsoft.com/office/drawing/2014/main" id="{2901D977-CD9D-C878-90CE-2EFF3227D311}"/>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2148B5B8-60F9-A3BB-BDD0-C5B9CFF0AA13}"/>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8EF109-1613-63A2-0A2F-FC45A4F07271}"/>
              </a:ext>
            </a:extLst>
          </p:cNvPr>
          <p:cNvSpPr>
            <a:spLocks noGrp="1" noChangeArrowheads="1"/>
          </p:cNvSpPr>
          <p:nvPr>
            <p:ph type="sldNum" sz="quarter" idx="5"/>
          </p:nvPr>
        </p:nvSpPr>
        <p:spPr>
          <a:ln/>
        </p:spPr>
        <p:txBody>
          <a:bodyPr/>
          <a:lstStyle/>
          <a:p>
            <a:fld id="{1E3C44A9-3BC9-4E90-90EF-847064B49D13}" type="slidenum">
              <a:rPr lang="en-US" altLang="en-US"/>
              <a:pPr/>
              <a:t>13</a:t>
            </a:fld>
            <a:endParaRPr lang="en-US" altLang="en-US"/>
          </a:p>
        </p:txBody>
      </p:sp>
      <p:sp>
        <p:nvSpPr>
          <p:cNvPr id="83970" name="Rectangle 2">
            <a:extLst>
              <a:ext uri="{FF2B5EF4-FFF2-40B4-BE49-F238E27FC236}">
                <a16:creationId xmlns:a16="http://schemas.microsoft.com/office/drawing/2014/main" id="{7F9EF755-3B04-5BC8-1E0D-2C9319B6176E}"/>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44DA54E0-7007-358B-7295-04B9AC7DD0AB}"/>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810806-2AC1-B5F7-B99E-0BB46A6D48CA}"/>
              </a:ext>
            </a:extLst>
          </p:cNvPr>
          <p:cNvSpPr>
            <a:spLocks noGrp="1" noChangeArrowheads="1"/>
          </p:cNvSpPr>
          <p:nvPr>
            <p:ph type="sldNum" sz="quarter" idx="5"/>
          </p:nvPr>
        </p:nvSpPr>
        <p:spPr>
          <a:ln/>
        </p:spPr>
        <p:txBody>
          <a:bodyPr/>
          <a:lstStyle/>
          <a:p>
            <a:fld id="{529EC5E8-7527-4E45-A872-DE3AA88625B2}" type="slidenum">
              <a:rPr lang="en-US" altLang="en-US"/>
              <a:pPr/>
              <a:t>14</a:t>
            </a:fld>
            <a:endParaRPr lang="en-US" altLang="en-US"/>
          </a:p>
        </p:txBody>
      </p:sp>
      <p:sp>
        <p:nvSpPr>
          <p:cNvPr id="86018" name="Rectangle 2">
            <a:extLst>
              <a:ext uri="{FF2B5EF4-FFF2-40B4-BE49-F238E27FC236}">
                <a16:creationId xmlns:a16="http://schemas.microsoft.com/office/drawing/2014/main" id="{4CBCE992-EA81-6F06-634E-642148253BAC}"/>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9BED31B1-E30F-1479-8B6E-1085DB3C87F3}"/>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DF401B-E5EB-9B39-4681-BF18ECEF2C1C}"/>
              </a:ext>
            </a:extLst>
          </p:cNvPr>
          <p:cNvSpPr>
            <a:spLocks noGrp="1" noChangeArrowheads="1"/>
          </p:cNvSpPr>
          <p:nvPr>
            <p:ph type="sldNum" sz="quarter" idx="5"/>
          </p:nvPr>
        </p:nvSpPr>
        <p:spPr>
          <a:ln/>
        </p:spPr>
        <p:txBody>
          <a:bodyPr/>
          <a:lstStyle/>
          <a:p>
            <a:fld id="{06D5DA58-7588-4D5A-A1BC-08D5B4DA46AA}" type="slidenum">
              <a:rPr lang="en-US" altLang="en-US"/>
              <a:pPr/>
              <a:t>15</a:t>
            </a:fld>
            <a:endParaRPr lang="en-US" altLang="en-US"/>
          </a:p>
        </p:txBody>
      </p:sp>
      <p:sp>
        <p:nvSpPr>
          <p:cNvPr id="40962" name="Rectangle 2">
            <a:extLst>
              <a:ext uri="{FF2B5EF4-FFF2-40B4-BE49-F238E27FC236}">
                <a16:creationId xmlns:a16="http://schemas.microsoft.com/office/drawing/2014/main" id="{48816ECC-9B88-C757-EFBD-4141D90D2ECD}"/>
              </a:ext>
            </a:extLst>
          </p:cNvPr>
          <p:cNvSpPr>
            <a:spLocks noChangeArrowheads="1" noTextEdit="1"/>
          </p:cNvSpPr>
          <p:nvPr>
            <p:ph type="sldImg"/>
          </p:nvPr>
        </p:nvSpPr>
        <p:spPr>
          <a:ln/>
        </p:spPr>
      </p:sp>
      <p:sp>
        <p:nvSpPr>
          <p:cNvPr id="40963" name="Rectangle 3">
            <a:extLst>
              <a:ext uri="{FF2B5EF4-FFF2-40B4-BE49-F238E27FC236}">
                <a16:creationId xmlns:a16="http://schemas.microsoft.com/office/drawing/2014/main" id="{D889A257-ABAC-6D5D-099E-556288EAB991}"/>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1731FC-FBDC-2056-1533-294FA16D1E3F}"/>
              </a:ext>
            </a:extLst>
          </p:cNvPr>
          <p:cNvSpPr>
            <a:spLocks noGrp="1" noChangeArrowheads="1"/>
          </p:cNvSpPr>
          <p:nvPr>
            <p:ph type="sldNum" sz="quarter" idx="5"/>
          </p:nvPr>
        </p:nvSpPr>
        <p:spPr>
          <a:ln/>
        </p:spPr>
        <p:txBody>
          <a:bodyPr/>
          <a:lstStyle/>
          <a:p>
            <a:fld id="{066A336F-B8DC-4919-9BD0-58EF5B47D9B2}" type="slidenum">
              <a:rPr lang="en-US" altLang="en-US"/>
              <a:pPr/>
              <a:t>16</a:t>
            </a:fld>
            <a:endParaRPr lang="en-US" altLang="en-US"/>
          </a:p>
        </p:txBody>
      </p:sp>
      <p:sp>
        <p:nvSpPr>
          <p:cNvPr id="45058" name="Rectangle 2">
            <a:extLst>
              <a:ext uri="{FF2B5EF4-FFF2-40B4-BE49-F238E27FC236}">
                <a16:creationId xmlns:a16="http://schemas.microsoft.com/office/drawing/2014/main" id="{EE0CBF55-25E5-CDD1-8CFE-112FA832A03B}"/>
              </a:ext>
            </a:extLst>
          </p:cNvPr>
          <p:cNvSpPr>
            <a:spLocks noChangeArrowheads="1" noTextEdit="1"/>
          </p:cNvSpPr>
          <p:nvPr>
            <p:ph type="sldImg"/>
          </p:nvPr>
        </p:nvSpPr>
        <p:spPr>
          <a:ln/>
        </p:spPr>
      </p:sp>
      <p:sp>
        <p:nvSpPr>
          <p:cNvPr id="45059" name="Rectangle 3">
            <a:extLst>
              <a:ext uri="{FF2B5EF4-FFF2-40B4-BE49-F238E27FC236}">
                <a16:creationId xmlns:a16="http://schemas.microsoft.com/office/drawing/2014/main" id="{71D34911-03DA-F6A3-39EC-510CF1DF46FF}"/>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FA2952-C7FC-CB32-6D94-40AFA9EE318D}"/>
              </a:ext>
            </a:extLst>
          </p:cNvPr>
          <p:cNvSpPr>
            <a:spLocks noGrp="1" noChangeArrowheads="1"/>
          </p:cNvSpPr>
          <p:nvPr>
            <p:ph type="sldNum" sz="quarter" idx="5"/>
          </p:nvPr>
        </p:nvSpPr>
        <p:spPr>
          <a:ln/>
        </p:spPr>
        <p:txBody>
          <a:bodyPr/>
          <a:lstStyle/>
          <a:p>
            <a:fld id="{2BB9C5AB-3E62-4758-8AF6-3C48B46E2F6C}" type="slidenum">
              <a:rPr lang="en-US" altLang="en-US"/>
              <a:pPr/>
              <a:t>17</a:t>
            </a:fld>
            <a:endParaRPr lang="en-US" altLang="en-US"/>
          </a:p>
        </p:txBody>
      </p:sp>
      <p:sp>
        <p:nvSpPr>
          <p:cNvPr id="88066" name="Rectangle 2">
            <a:extLst>
              <a:ext uri="{FF2B5EF4-FFF2-40B4-BE49-F238E27FC236}">
                <a16:creationId xmlns:a16="http://schemas.microsoft.com/office/drawing/2014/main" id="{C4B8D0CB-35D5-42A1-E02B-617B7BCF2D65}"/>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303718D0-B692-27CD-D707-BC90185BC5CB}"/>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67E1B9-1B69-B4D3-2FC8-79BE3FDF7B54}"/>
              </a:ext>
            </a:extLst>
          </p:cNvPr>
          <p:cNvSpPr>
            <a:spLocks noGrp="1" noChangeArrowheads="1"/>
          </p:cNvSpPr>
          <p:nvPr>
            <p:ph type="sldNum" sz="quarter" idx="5"/>
          </p:nvPr>
        </p:nvSpPr>
        <p:spPr>
          <a:ln/>
        </p:spPr>
        <p:txBody>
          <a:bodyPr/>
          <a:lstStyle/>
          <a:p>
            <a:fld id="{719A5369-F829-4F0F-B3B0-A51314BE3DBE}" type="slidenum">
              <a:rPr lang="en-US" altLang="en-US"/>
              <a:pPr/>
              <a:t>18</a:t>
            </a:fld>
            <a:endParaRPr lang="en-US" altLang="en-US"/>
          </a:p>
        </p:txBody>
      </p:sp>
      <p:sp>
        <p:nvSpPr>
          <p:cNvPr id="90114" name="Rectangle 2">
            <a:extLst>
              <a:ext uri="{FF2B5EF4-FFF2-40B4-BE49-F238E27FC236}">
                <a16:creationId xmlns:a16="http://schemas.microsoft.com/office/drawing/2014/main" id="{DF7E24E6-C5FD-B552-F5FE-34527ACB6903}"/>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47426FBF-A778-E333-63BC-4D05C0418D9C}"/>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75672A-3EA4-211E-AFF8-7CA5CC6C4470}"/>
              </a:ext>
            </a:extLst>
          </p:cNvPr>
          <p:cNvSpPr>
            <a:spLocks noGrp="1" noChangeArrowheads="1"/>
          </p:cNvSpPr>
          <p:nvPr>
            <p:ph type="sldNum" sz="quarter" idx="5"/>
          </p:nvPr>
        </p:nvSpPr>
        <p:spPr>
          <a:ln/>
        </p:spPr>
        <p:txBody>
          <a:bodyPr/>
          <a:lstStyle/>
          <a:p>
            <a:fld id="{5637915C-C16F-45E9-A22B-29A2CE2712FC}" type="slidenum">
              <a:rPr lang="en-US" altLang="en-US"/>
              <a:pPr/>
              <a:t>19</a:t>
            </a:fld>
            <a:endParaRPr lang="en-US" altLang="en-US"/>
          </a:p>
        </p:txBody>
      </p:sp>
      <p:sp>
        <p:nvSpPr>
          <p:cNvPr id="92162" name="Rectangle 2">
            <a:extLst>
              <a:ext uri="{FF2B5EF4-FFF2-40B4-BE49-F238E27FC236}">
                <a16:creationId xmlns:a16="http://schemas.microsoft.com/office/drawing/2014/main" id="{3B663CAC-F226-C76F-07CE-46677D7E516A}"/>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CE01693D-01E0-C90D-E4DD-53840ABC47BC}"/>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18AEACF-44D7-AD25-E6DA-FED3859420BC}"/>
              </a:ext>
            </a:extLst>
          </p:cNvPr>
          <p:cNvSpPr>
            <a:spLocks noGrp="1" noChangeArrowheads="1"/>
          </p:cNvSpPr>
          <p:nvPr>
            <p:ph type="sldNum" sz="quarter" idx="5"/>
          </p:nvPr>
        </p:nvSpPr>
        <p:spPr>
          <a:ln/>
        </p:spPr>
        <p:txBody>
          <a:bodyPr/>
          <a:lstStyle/>
          <a:p>
            <a:fld id="{C67D2DA0-F3AD-44DF-A360-3D85F4D98366}" type="slidenum">
              <a:rPr lang="en-US" altLang="en-US"/>
              <a:pPr/>
              <a:t>2</a:t>
            </a:fld>
            <a:endParaRPr lang="en-US" altLang="en-US"/>
          </a:p>
        </p:txBody>
      </p:sp>
      <p:sp>
        <p:nvSpPr>
          <p:cNvPr id="49154" name="Rectangle 2">
            <a:extLst>
              <a:ext uri="{FF2B5EF4-FFF2-40B4-BE49-F238E27FC236}">
                <a16:creationId xmlns:a16="http://schemas.microsoft.com/office/drawing/2014/main" id="{B1A31950-E8CD-86B1-DEA7-A099CAA41D8F}"/>
              </a:ext>
            </a:extLst>
          </p:cNvPr>
          <p:cNvSpPr>
            <a:spLocks noChangeArrowheads="1" noTextEdit="1"/>
          </p:cNvSpPr>
          <p:nvPr>
            <p:ph type="sldImg"/>
          </p:nvPr>
        </p:nvSpPr>
        <p:spPr>
          <a:ln/>
        </p:spPr>
      </p:sp>
      <p:sp>
        <p:nvSpPr>
          <p:cNvPr id="49155" name="Rectangle 3">
            <a:extLst>
              <a:ext uri="{FF2B5EF4-FFF2-40B4-BE49-F238E27FC236}">
                <a16:creationId xmlns:a16="http://schemas.microsoft.com/office/drawing/2014/main" id="{A5075825-733F-BA4E-B93B-0AF4C4BA3C61}"/>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Electrons can spin. In a similar way, all nuclei can spin (except those with an even atomic number and an even mass number). These positively charged spheres behave like magnets. When placed into a strong magnetic field, each nucleus can either align with the external magnetic field or against it.</a:t>
            </a:r>
          </a:p>
          <a:p>
            <a:r>
              <a:rPr lang="en-US" altLang="en-US" sz="1000">
                <a:solidFill>
                  <a:srgbClr val="000000"/>
                </a:solidFill>
                <a:latin typeface="Helvetica" panose="020B0604020202020204" pitchFamily="34" charset="0"/>
              </a:rPr>
              <a:t>The lower energy state occurs when the nucleus is spinning in alignment with  the magnetic field, and the high energy state occurs when the nucleus is spinning out of alignment with  the magnetic field</a:t>
            </a:r>
          </a:p>
          <a:p>
            <a:endParaRPr lang="en-US" altLang="en-US" sz="1000">
              <a:solidFill>
                <a:srgbClr val="000000"/>
              </a:solidFill>
              <a:latin typeface="Helvetica" panose="020B0604020202020204" pitchFamily="34" charset="0"/>
            </a:endParaRPr>
          </a:p>
          <a:p>
            <a:r>
              <a:rPr lang="en-US" altLang="en-US" sz="1000">
                <a:solidFill>
                  <a:srgbClr val="000000"/>
                </a:solidFill>
                <a:latin typeface="Helvetica" panose="020B0604020202020204" pitchFamily="34" charset="0"/>
              </a:rPr>
              <a:t>Given sufficient energy, the nuclei can ‘flip’ between the two states. In an NMR spectrometer, the magnetic field strength can be varied. The magnetic field strength at which the nucleus flips can thus be measured.</a:t>
            </a:r>
          </a:p>
          <a:p>
            <a:r>
              <a:rPr lang="en-US" altLang="en-US" sz="1000">
                <a:solidFill>
                  <a:srgbClr val="000000"/>
                </a:solidFill>
                <a:latin typeface="Helvetica" panose="020B0604020202020204" pitchFamily="34" charset="0"/>
              </a:rPr>
              <a:t>The strength of magnetic field at which a particular nucleus flips is dependant upon the environment of that nucleus.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DACA09-D987-C028-6179-B82FB6EEF65C}"/>
              </a:ext>
            </a:extLst>
          </p:cNvPr>
          <p:cNvSpPr>
            <a:spLocks noGrp="1" noChangeArrowheads="1"/>
          </p:cNvSpPr>
          <p:nvPr>
            <p:ph type="sldNum" sz="quarter" idx="5"/>
          </p:nvPr>
        </p:nvSpPr>
        <p:spPr>
          <a:ln/>
        </p:spPr>
        <p:txBody>
          <a:bodyPr/>
          <a:lstStyle/>
          <a:p>
            <a:fld id="{95C3C597-569A-4C6C-A1BA-EE3004C25FE9}" type="slidenum">
              <a:rPr lang="en-US" altLang="en-US"/>
              <a:pPr/>
              <a:t>20</a:t>
            </a:fld>
            <a:endParaRPr lang="en-US" altLang="en-US"/>
          </a:p>
        </p:txBody>
      </p:sp>
      <p:sp>
        <p:nvSpPr>
          <p:cNvPr id="94210" name="Rectangle 2">
            <a:extLst>
              <a:ext uri="{FF2B5EF4-FFF2-40B4-BE49-F238E27FC236}">
                <a16:creationId xmlns:a16="http://schemas.microsoft.com/office/drawing/2014/main" id="{FC968C82-99AE-2DD2-1FF0-F797DB8C8813}"/>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DE6E8AE5-B0A0-AC75-9868-2882682EB951}"/>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FEDB78-3190-C5CD-5F09-913A3447BE78}"/>
              </a:ext>
            </a:extLst>
          </p:cNvPr>
          <p:cNvSpPr>
            <a:spLocks noGrp="1" noChangeArrowheads="1"/>
          </p:cNvSpPr>
          <p:nvPr>
            <p:ph type="sldNum" sz="quarter" idx="5"/>
          </p:nvPr>
        </p:nvSpPr>
        <p:spPr>
          <a:ln/>
        </p:spPr>
        <p:txBody>
          <a:bodyPr/>
          <a:lstStyle/>
          <a:p>
            <a:fld id="{6721449E-7D98-43BE-830D-ED01B0632C5E}" type="slidenum">
              <a:rPr lang="en-US" altLang="en-US"/>
              <a:pPr/>
              <a:t>21</a:t>
            </a:fld>
            <a:endParaRPr lang="en-US" altLang="en-US"/>
          </a:p>
        </p:txBody>
      </p:sp>
      <p:sp>
        <p:nvSpPr>
          <p:cNvPr id="96258" name="Rectangle 2">
            <a:extLst>
              <a:ext uri="{FF2B5EF4-FFF2-40B4-BE49-F238E27FC236}">
                <a16:creationId xmlns:a16="http://schemas.microsoft.com/office/drawing/2014/main" id="{5E4A48DF-7D4E-800D-13FC-5F81055F0312}"/>
              </a:ext>
            </a:extLst>
          </p:cNvPr>
          <p:cNvSpPr>
            <a:spLocks noChangeArrowheads="1" noTextEdit="1"/>
          </p:cNvSpPr>
          <p:nvPr>
            <p:ph type="sldImg"/>
          </p:nvPr>
        </p:nvSpPr>
        <p:spPr>
          <a:ln/>
        </p:spPr>
      </p:sp>
      <p:sp>
        <p:nvSpPr>
          <p:cNvPr id="96259" name="Rectangle 3">
            <a:extLst>
              <a:ext uri="{FF2B5EF4-FFF2-40B4-BE49-F238E27FC236}">
                <a16:creationId xmlns:a16="http://schemas.microsoft.com/office/drawing/2014/main" id="{6A0E801A-C7B9-BCE1-673D-C9EE385493F7}"/>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8CB530-3B56-44DA-7737-BEC98297ED86}"/>
              </a:ext>
            </a:extLst>
          </p:cNvPr>
          <p:cNvSpPr>
            <a:spLocks noGrp="1" noChangeArrowheads="1"/>
          </p:cNvSpPr>
          <p:nvPr>
            <p:ph type="sldNum" sz="quarter" idx="5"/>
          </p:nvPr>
        </p:nvSpPr>
        <p:spPr>
          <a:ln/>
        </p:spPr>
        <p:txBody>
          <a:bodyPr/>
          <a:lstStyle/>
          <a:p>
            <a:fld id="{1DC32263-894E-48F0-BEF0-CEDA90DB346E}" type="slidenum">
              <a:rPr lang="en-US" altLang="en-US"/>
              <a:pPr/>
              <a:t>22</a:t>
            </a:fld>
            <a:endParaRPr lang="en-US" altLang="en-US"/>
          </a:p>
        </p:txBody>
      </p:sp>
      <p:sp>
        <p:nvSpPr>
          <p:cNvPr id="98306" name="Rectangle 2">
            <a:extLst>
              <a:ext uri="{FF2B5EF4-FFF2-40B4-BE49-F238E27FC236}">
                <a16:creationId xmlns:a16="http://schemas.microsoft.com/office/drawing/2014/main" id="{68BCAA08-911C-1958-B62B-8295EE98D2C4}"/>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74EF8D07-2DE5-A288-9B7A-A3BE2ADE8E3F}"/>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3A864B-2DBC-C305-AD41-85BC56157D9D}"/>
              </a:ext>
            </a:extLst>
          </p:cNvPr>
          <p:cNvSpPr>
            <a:spLocks noGrp="1" noChangeArrowheads="1"/>
          </p:cNvSpPr>
          <p:nvPr>
            <p:ph type="sldNum" sz="quarter" idx="5"/>
          </p:nvPr>
        </p:nvSpPr>
        <p:spPr>
          <a:ln/>
        </p:spPr>
        <p:txBody>
          <a:bodyPr/>
          <a:lstStyle/>
          <a:p>
            <a:fld id="{F4C1E35B-CA02-4DA1-9A5A-E0A0F38D0F7A}" type="slidenum">
              <a:rPr lang="en-US" altLang="en-US"/>
              <a:pPr/>
              <a:t>23</a:t>
            </a:fld>
            <a:endParaRPr lang="en-US" altLang="en-US"/>
          </a:p>
        </p:txBody>
      </p:sp>
      <p:sp>
        <p:nvSpPr>
          <p:cNvPr id="100354" name="Rectangle 2">
            <a:extLst>
              <a:ext uri="{FF2B5EF4-FFF2-40B4-BE49-F238E27FC236}">
                <a16:creationId xmlns:a16="http://schemas.microsoft.com/office/drawing/2014/main" id="{1526D1C2-A68E-84C8-7F9E-0BD0E7B2F191}"/>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7B6F9EAF-7374-7637-716A-D1CA04DA4125}"/>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4461ED-1C3C-1FD8-722C-693FF45F0C74}"/>
              </a:ext>
            </a:extLst>
          </p:cNvPr>
          <p:cNvSpPr>
            <a:spLocks noGrp="1" noChangeArrowheads="1"/>
          </p:cNvSpPr>
          <p:nvPr>
            <p:ph type="sldNum" sz="quarter" idx="5"/>
          </p:nvPr>
        </p:nvSpPr>
        <p:spPr>
          <a:ln/>
        </p:spPr>
        <p:txBody>
          <a:bodyPr/>
          <a:lstStyle/>
          <a:p>
            <a:fld id="{10C33B18-2BFA-466C-925D-067AB5F993FB}" type="slidenum">
              <a:rPr lang="en-US" altLang="en-US"/>
              <a:pPr/>
              <a:t>24</a:t>
            </a:fld>
            <a:endParaRPr lang="en-US" altLang="en-US"/>
          </a:p>
        </p:txBody>
      </p:sp>
      <p:sp>
        <p:nvSpPr>
          <p:cNvPr id="102402" name="Rectangle 2">
            <a:extLst>
              <a:ext uri="{FF2B5EF4-FFF2-40B4-BE49-F238E27FC236}">
                <a16:creationId xmlns:a16="http://schemas.microsoft.com/office/drawing/2014/main" id="{AECC788F-4B4A-5A01-3456-166FE3225EC4}"/>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134EFA9D-B0FA-EDCB-527D-AD9057CDB31F}"/>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E7F833-AE51-3CC9-F5C1-5ECA79956A94}"/>
              </a:ext>
            </a:extLst>
          </p:cNvPr>
          <p:cNvSpPr>
            <a:spLocks noGrp="1" noChangeArrowheads="1"/>
          </p:cNvSpPr>
          <p:nvPr>
            <p:ph type="sldNum" sz="quarter" idx="5"/>
          </p:nvPr>
        </p:nvSpPr>
        <p:spPr>
          <a:ln/>
        </p:spPr>
        <p:txBody>
          <a:bodyPr/>
          <a:lstStyle/>
          <a:p>
            <a:fld id="{878888A9-F3E5-4B7E-A461-2EAC26CDA15E}" type="slidenum">
              <a:rPr lang="en-US" altLang="en-US"/>
              <a:pPr/>
              <a:t>25</a:t>
            </a:fld>
            <a:endParaRPr lang="en-US" altLang="en-US"/>
          </a:p>
        </p:txBody>
      </p:sp>
      <p:sp>
        <p:nvSpPr>
          <p:cNvPr id="112642" name="Rectangle 2">
            <a:extLst>
              <a:ext uri="{FF2B5EF4-FFF2-40B4-BE49-F238E27FC236}">
                <a16:creationId xmlns:a16="http://schemas.microsoft.com/office/drawing/2014/main" id="{B907EA27-3DBF-7D2D-57C1-9A35B984C327}"/>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32E91B65-62A6-31C2-CDB0-217E84220E65}"/>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B42688-E83B-BC39-01E8-6188EDD22907}"/>
              </a:ext>
            </a:extLst>
          </p:cNvPr>
          <p:cNvSpPr>
            <a:spLocks noGrp="1" noChangeArrowheads="1"/>
          </p:cNvSpPr>
          <p:nvPr>
            <p:ph type="sldNum" sz="quarter" idx="5"/>
          </p:nvPr>
        </p:nvSpPr>
        <p:spPr>
          <a:ln/>
        </p:spPr>
        <p:txBody>
          <a:bodyPr/>
          <a:lstStyle/>
          <a:p>
            <a:fld id="{37D10FA4-4B50-4E9B-8A56-7F9B2C7AFD6E}" type="slidenum">
              <a:rPr lang="en-US" altLang="en-US"/>
              <a:pPr/>
              <a:t>26</a:t>
            </a:fld>
            <a:endParaRPr lang="en-US" altLang="en-US"/>
          </a:p>
        </p:txBody>
      </p:sp>
      <p:sp>
        <p:nvSpPr>
          <p:cNvPr id="106498" name="Rectangle 2">
            <a:extLst>
              <a:ext uri="{FF2B5EF4-FFF2-40B4-BE49-F238E27FC236}">
                <a16:creationId xmlns:a16="http://schemas.microsoft.com/office/drawing/2014/main" id="{4DA439A8-5176-D6DD-F35F-241811B1FD3D}"/>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3430229F-C9D5-CC8D-5B88-523BBFD7D192}"/>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6B86B6-07BB-1463-9320-F3455631BE31}"/>
              </a:ext>
            </a:extLst>
          </p:cNvPr>
          <p:cNvSpPr>
            <a:spLocks noGrp="1" noChangeArrowheads="1"/>
          </p:cNvSpPr>
          <p:nvPr>
            <p:ph type="sldNum" sz="quarter" idx="5"/>
          </p:nvPr>
        </p:nvSpPr>
        <p:spPr>
          <a:ln/>
        </p:spPr>
        <p:txBody>
          <a:bodyPr/>
          <a:lstStyle/>
          <a:p>
            <a:fld id="{6F68CC6C-F431-4524-A059-8AC9D40714D0}" type="slidenum">
              <a:rPr lang="en-US" altLang="en-US"/>
              <a:pPr/>
              <a:t>27</a:t>
            </a:fld>
            <a:endParaRPr lang="en-US" altLang="en-US"/>
          </a:p>
        </p:txBody>
      </p:sp>
      <p:sp>
        <p:nvSpPr>
          <p:cNvPr id="104450" name="Rectangle 2">
            <a:extLst>
              <a:ext uri="{FF2B5EF4-FFF2-40B4-BE49-F238E27FC236}">
                <a16:creationId xmlns:a16="http://schemas.microsoft.com/office/drawing/2014/main" id="{8164BA28-A611-B85F-EC45-C5D56A7B01C4}"/>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E465E5A8-610A-49B5-9B3B-6BDE9738957F}"/>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645044-EC6B-EFCC-4EA9-AD959D7E19C0}"/>
              </a:ext>
            </a:extLst>
          </p:cNvPr>
          <p:cNvSpPr>
            <a:spLocks noGrp="1" noChangeArrowheads="1"/>
          </p:cNvSpPr>
          <p:nvPr>
            <p:ph type="sldNum" sz="quarter" idx="5"/>
          </p:nvPr>
        </p:nvSpPr>
        <p:spPr>
          <a:ln/>
        </p:spPr>
        <p:txBody>
          <a:bodyPr/>
          <a:lstStyle/>
          <a:p>
            <a:fld id="{1F374EED-E537-4DD2-AC39-3D78DCC1183A}" type="slidenum">
              <a:rPr lang="en-US" altLang="en-US"/>
              <a:pPr/>
              <a:t>28</a:t>
            </a:fld>
            <a:endParaRPr lang="en-US" altLang="en-US"/>
          </a:p>
        </p:txBody>
      </p:sp>
      <p:sp>
        <p:nvSpPr>
          <p:cNvPr id="114690" name="Rectangle 2">
            <a:extLst>
              <a:ext uri="{FF2B5EF4-FFF2-40B4-BE49-F238E27FC236}">
                <a16:creationId xmlns:a16="http://schemas.microsoft.com/office/drawing/2014/main" id="{6C169B29-AEF9-C6A4-760B-519751F863C0}"/>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59468EE1-5A9C-FD0D-526E-7FCE8F94F8BB}"/>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AE26D9-0C75-4D82-B1C4-62EDEA3496D5}"/>
              </a:ext>
            </a:extLst>
          </p:cNvPr>
          <p:cNvSpPr>
            <a:spLocks noGrp="1" noChangeArrowheads="1"/>
          </p:cNvSpPr>
          <p:nvPr>
            <p:ph type="sldNum" sz="quarter" idx="5"/>
          </p:nvPr>
        </p:nvSpPr>
        <p:spPr>
          <a:ln/>
        </p:spPr>
        <p:txBody>
          <a:bodyPr/>
          <a:lstStyle/>
          <a:p>
            <a:fld id="{63595FC5-3A4A-4051-B453-0A2F3A250132}" type="slidenum">
              <a:rPr lang="en-US" altLang="en-US"/>
              <a:pPr/>
              <a:t>29</a:t>
            </a:fld>
            <a:endParaRPr lang="en-US" altLang="en-US"/>
          </a:p>
        </p:txBody>
      </p:sp>
      <p:sp>
        <p:nvSpPr>
          <p:cNvPr id="108546" name="Rectangle 2">
            <a:extLst>
              <a:ext uri="{FF2B5EF4-FFF2-40B4-BE49-F238E27FC236}">
                <a16:creationId xmlns:a16="http://schemas.microsoft.com/office/drawing/2014/main" id="{4BAEF8E5-058D-C7C6-89E6-D4B8E95494ED}"/>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15BF40BA-EB23-E2FA-AE8E-9BC3E8819DDA}"/>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CDEB64-4B9A-5094-0E4C-C3F8AB0F6F9E}"/>
              </a:ext>
            </a:extLst>
          </p:cNvPr>
          <p:cNvSpPr>
            <a:spLocks noGrp="1" noChangeArrowheads="1"/>
          </p:cNvSpPr>
          <p:nvPr>
            <p:ph type="sldNum" sz="quarter" idx="5"/>
          </p:nvPr>
        </p:nvSpPr>
        <p:spPr>
          <a:ln/>
        </p:spPr>
        <p:txBody>
          <a:bodyPr/>
          <a:lstStyle/>
          <a:p>
            <a:fld id="{F7007B87-14B6-4515-8316-5830CB239EE9}" type="slidenum">
              <a:rPr lang="en-US" altLang="en-US"/>
              <a:pPr/>
              <a:t>3</a:t>
            </a:fld>
            <a:endParaRPr lang="en-US" altLang="en-US"/>
          </a:p>
        </p:txBody>
      </p:sp>
      <p:sp>
        <p:nvSpPr>
          <p:cNvPr id="51202" name="Rectangle 2">
            <a:extLst>
              <a:ext uri="{FF2B5EF4-FFF2-40B4-BE49-F238E27FC236}">
                <a16:creationId xmlns:a16="http://schemas.microsoft.com/office/drawing/2014/main" id="{BB417918-6774-14B4-F73E-B77756EC7EB8}"/>
              </a:ext>
            </a:extLst>
          </p:cNvPr>
          <p:cNvSpPr>
            <a:spLocks noChangeArrowheads="1" noTextEdit="1"/>
          </p:cNvSpPr>
          <p:nvPr>
            <p:ph type="sldImg"/>
          </p:nvPr>
        </p:nvSpPr>
        <p:spPr>
          <a:ln/>
        </p:spPr>
      </p:sp>
      <p:sp>
        <p:nvSpPr>
          <p:cNvPr id="51203" name="Rectangle 3">
            <a:extLst>
              <a:ext uri="{FF2B5EF4-FFF2-40B4-BE49-F238E27FC236}">
                <a16:creationId xmlns:a16="http://schemas.microsoft.com/office/drawing/2014/main" id="{4D2F9C70-984F-50CF-5C23-D53E4AACBCC5}"/>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Electrons can spin. In a similar way, all nuclei can spin (except those with an even atomic number and an even mass number). These positively charged spheres behave like magnets. When placed into a strong magnetic field, each nucleus can either align with the external magnetic field or against it.</a:t>
            </a:r>
          </a:p>
          <a:p>
            <a:r>
              <a:rPr lang="en-US" altLang="en-US" sz="1000">
                <a:solidFill>
                  <a:srgbClr val="000000"/>
                </a:solidFill>
                <a:latin typeface="Helvetica" panose="020B0604020202020204" pitchFamily="34" charset="0"/>
              </a:rPr>
              <a:t>The lower energy state occurs when the nucleus is spinning in alignment with  the magnetic field, and the high energy state occurs when the nucleus is spinning out of alignment with  the magnetic field</a:t>
            </a:r>
          </a:p>
          <a:p>
            <a:endParaRPr lang="en-US" altLang="en-US" sz="1000">
              <a:solidFill>
                <a:srgbClr val="000000"/>
              </a:solidFill>
              <a:latin typeface="Helvetica" panose="020B0604020202020204" pitchFamily="34" charset="0"/>
            </a:endParaRPr>
          </a:p>
          <a:p>
            <a:r>
              <a:rPr lang="en-US" altLang="en-US" sz="1000">
                <a:solidFill>
                  <a:srgbClr val="000000"/>
                </a:solidFill>
                <a:latin typeface="Helvetica" panose="020B0604020202020204" pitchFamily="34" charset="0"/>
              </a:rPr>
              <a:t>Given sufficient energy, the nuclei can ‘flip’ between the two states. In an NMR spectrometer, the magnetic field strength can be varied. The magnetic field strength at which the nucleus flips can thus be measured.</a:t>
            </a:r>
          </a:p>
          <a:p>
            <a:r>
              <a:rPr lang="en-US" altLang="en-US" sz="1000">
                <a:solidFill>
                  <a:srgbClr val="000000"/>
                </a:solidFill>
                <a:latin typeface="Helvetica" panose="020B0604020202020204" pitchFamily="34" charset="0"/>
              </a:rPr>
              <a:t>The strength of magnetic field at which a particular nucleus flips is dependant upon the environment of that nucleus.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A6DF08-4596-9803-C4F8-1B4085D85076}"/>
              </a:ext>
            </a:extLst>
          </p:cNvPr>
          <p:cNvSpPr>
            <a:spLocks noGrp="1" noChangeArrowheads="1"/>
          </p:cNvSpPr>
          <p:nvPr>
            <p:ph type="sldNum" sz="quarter" idx="5"/>
          </p:nvPr>
        </p:nvSpPr>
        <p:spPr>
          <a:ln/>
        </p:spPr>
        <p:txBody>
          <a:bodyPr/>
          <a:lstStyle/>
          <a:p>
            <a:fld id="{52E05A44-0C41-46F3-8FEE-256B25BDD480}" type="slidenum">
              <a:rPr lang="en-US" altLang="en-US"/>
              <a:pPr/>
              <a:t>30</a:t>
            </a:fld>
            <a:endParaRPr lang="en-US" altLang="en-US"/>
          </a:p>
        </p:txBody>
      </p:sp>
      <p:sp>
        <p:nvSpPr>
          <p:cNvPr id="110594" name="Rectangle 2">
            <a:extLst>
              <a:ext uri="{FF2B5EF4-FFF2-40B4-BE49-F238E27FC236}">
                <a16:creationId xmlns:a16="http://schemas.microsoft.com/office/drawing/2014/main" id="{616D910D-FC86-EC00-990F-FC2B6A20EA28}"/>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4A82E4FE-8B58-C8E4-77A1-9B6BECF6CC82}"/>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B2151BE-58E6-FA84-4E27-73459F287821}"/>
              </a:ext>
            </a:extLst>
          </p:cNvPr>
          <p:cNvSpPr>
            <a:spLocks noGrp="1" noChangeArrowheads="1"/>
          </p:cNvSpPr>
          <p:nvPr>
            <p:ph type="sldNum" sz="quarter" idx="5"/>
          </p:nvPr>
        </p:nvSpPr>
        <p:spPr>
          <a:ln/>
        </p:spPr>
        <p:txBody>
          <a:bodyPr/>
          <a:lstStyle/>
          <a:p>
            <a:fld id="{7181A8C7-0D9A-4DE5-90E3-1D2417A909CD}" type="slidenum">
              <a:rPr lang="en-US" altLang="en-US"/>
              <a:pPr/>
              <a:t>31</a:t>
            </a:fld>
            <a:endParaRPr lang="en-US" altLang="en-US"/>
          </a:p>
        </p:txBody>
      </p:sp>
      <p:sp>
        <p:nvSpPr>
          <p:cNvPr id="116738" name="Rectangle 2">
            <a:extLst>
              <a:ext uri="{FF2B5EF4-FFF2-40B4-BE49-F238E27FC236}">
                <a16:creationId xmlns:a16="http://schemas.microsoft.com/office/drawing/2014/main" id="{3333042B-96E9-F15D-CF3E-B78712015A3B}"/>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EB51B34F-40AF-B5F1-501E-F695A14E7604}"/>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EDD8B5-1DE5-7AB4-039E-D9B4955EBF8A}"/>
              </a:ext>
            </a:extLst>
          </p:cNvPr>
          <p:cNvSpPr>
            <a:spLocks noGrp="1" noChangeArrowheads="1"/>
          </p:cNvSpPr>
          <p:nvPr>
            <p:ph type="sldNum" sz="quarter" idx="5"/>
          </p:nvPr>
        </p:nvSpPr>
        <p:spPr>
          <a:ln/>
        </p:spPr>
        <p:txBody>
          <a:bodyPr/>
          <a:lstStyle/>
          <a:p>
            <a:fld id="{5DF53C8F-1906-416D-A004-A8512DF94F4C}" type="slidenum">
              <a:rPr lang="en-US" altLang="en-US"/>
              <a:pPr/>
              <a:t>32</a:t>
            </a:fld>
            <a:endParaRPr lang="en-US" altLang="en-US"/>
          </a:p>
        </p:txBody>
      </p:sp>
      <p:sp>
        <p:nvSpPr>
          <p:cNvPr id="118786" name="Rectangle 2">
            <a:extLst>
              <a:ext uri="{FF2B5EF4-FFF2-40B4-BE49-F238E27FC236}">
                <a16:creationId xmlns:a16="http://schemas.microsoft.com/office/drawing/2014/main" id="{D6F09870-0699-28D7-0D40-317B7573899F}"/>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EAD66F12-978E-1F2B-D74E-8F63441CA3B0}"/>
              </a:ext>
            </a:extLst>
          </p:cNvPr>
          <p:cNvSpPr>
            <a:spLocks noGrp="1" noChangeArrowheads="1"/>
          </p:cNvSpPr>
          <p:nvPr>
            <p:ph type="body" idx="1"/>
          </p:nvPr>
        </p:nvSpPr>
        <p:spPr/>
        <p:txBody>
          <a:bodyPr/>
          <a:lstStyle/>
          <a:p>
            <a:r>
              <a:rPr lang="en-US" altLang="en-US">
                <a:solidFill>
                  <a:srgbClr val="000000"/>
                </a:solidFill>
                <a:latin typeface="Times New Roman" panose="02020603050405020304" pitchFamily="18" charset="0"/>
              </a:rPr>
              <a:t>Balance the following half-equations using either H+ or H2O (and, of course, e-) on either side of the equation.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574FEB-D940-7B02-958E-261F8F35F731}"/>
              </a:ext>
            </a:extLst>
          </p:cNvPr>
          <p:cNvSpPr>
            <a:spLocks noGrp="1" noChangeArrowheads="1"/>
          </p:cNvSpPr>
          <p:nvPr>
            <p:ph type="sldNum" sz="quarter" idx="5"/>
          </p:nvPr>
        </p:nvSpPr>
        <p:spPr>
          <a:ln/>
        </p:spPr>
        <p:txBody>
          <a:bodyPr/>
          <a:lstStyle/>
          <a:p>
            <a:fld id="{DCA0C6C7-028E-4A87-A54B-461EE15B533A}" type="slidenum">
              <a:rPr lang="en-US" altLang="en-US"/>
              <a:pPr/>
              <a:t>33</a:t>
            </a:fld>
            <a:endParaRPr lang="en-US" altLang="en-US"/>
          </a:p>
        </p:txBody>
      </p:sp>
      <p:sp>
        <p:nvSpPr>
          <p:cNvPr id="120834" name="Rectangle 2">
            <a:extLst>
              <a:ext uri="{FF2B5EF4-FFF2-40B4-BE49-F238E27FC236}">
                <a16:creationId xmlns:a16="http://schemas.microsoft.com/office/drawing/2014/main" id="{B738C38A-BAE6-914C-8284-9A56B4BC5913}"/>
              </a:ext>
            </a:extLst>
          </p:cNvPr>
          <p:cNvSpPr>
            <a:spLocks noChangeArrowheads="1" noTextEdit="1"/>
          </p:cNvSpPr>
          <p:nvPr>
            <p:ph type="sldImg"/>
          </p:nvPr>
        </p:nvSpPr>
        <p:spPr>
          <a:xfrm>
            <a:off x="1144588" y="685800"/>
            <a:ext cx="4572000" cy="3429000"/>
          </a:xfrm>
          <a:ln/>
        </p:spPr>
      </p:sp>
      <p:sp>
        <p:nvSpPr>
          <p:cNvPr id="120835" name="Rectangle 3">
            <a:extLst>
              <a:ext uri="{FF2B5EF4-FFF2-40B4-BE49-F238E27FC236}">
                <a16:creationId xmlns:a16="http://schemas.microsoft.com/office/drawing/2014/main" id="{6C80E582-9DBE-510F-71E9-33B2321C464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31603E-E7D9-CBB6-9AE2-72BFABDA6A01}"/>
              </a:ext>
            </a:extLst>
          </p:cNvPr>
          <p:cNvSpPr>
            <a:spLocks noGrp="1" noChangeArrowheads="1"/>
          </p:cNvSpPr>
          <p:nvPr>
            <p:ph type="sldNum" sz="quarter" idx="5"/>
          </p:nvPr>
        </p:nvSpPr>
        <p:spPr>
          <a:ln/>
        </p:spPr>
        <p:txBody>
          <a:bodyPr/>
          <a:lstStyle/>
          <a:p>
            <a:fld id="{15E22CCD-FE65-4911-9D6B-06437DC51928}" type="slidenum">
              <a:rPr lang="en-US" altLang="en-US"/>
              <a:pPr/>
              <a:t>4</a:t>
            </a:fld>
            <a:endParaRPr lang="en-US" altLang="en-US"/>
          </a:p>
        </p:txBody>
      </p:sp>
      <p:sp>
        <p:nvSpPr>
          <p:cNvPr id="53250" name="Rectangle 2">
            <a:extLst>
              <a:ext uri="{FF2B5EF4-FFF2-40B4-BE49-F238E27FC236}">
                <a16:creationId xmlns:a16="http://schemas.microsoft.com/office/drawing/2014/main" id="{EC096314-3468-1503-078D-B7505DDD6424}"/>
              </a:ext>
            </a:extLst>
          </p:cNvPr>
          <p:cNvSpPr>
            <a:spLocks noChangeArrowheads="1" noTextEdit="1"/>
          </p:cNvSpPr>
          <p:nvPr>
            <p:ph type="sldImg"/>
          </p:nvPr>
        </p:nvSpPr>
        <p:spPr>
          <a:ln/>
        </p:spPr>
      </p:sp>
      <p:sp>
        <p:nvSpPr>
          <p:cNvPr id="53251" name="Rectangle 3">
            <a:extLst>
              <a:ext uri="{FF2B5EF4-FFF2-40B4-BE49-F238E27FC236}">
                <a16:creationId xmlns:a16="http://schemas.microsoft.com/office/drawing/2014/main" id="{73B2515C-5CE9-E585-316F-ECA209A98EA6}"/>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Electrons can spin. In a similar way, all nuclei can spin (except those with an even atomic number and an even mass number). These positively charged spheres behave like magnets. When placed into a strong magnetic field, each nucleus can either align with the external magnetic field or against it.</a:t>
            </a:r>
          </a:p>
          <a:p>
            <a:r>
              <a:rPr lang="en-US" altLang="en-US" sz="1000">
                <a:solidFill>
                  <a:srgbClr val="000000"/>
                </a:solidFill>
                <a:latin typeface="Helvetica" panose="020B0604020202020204" pitchFamily="34" charset="0"/>
              </a:rPr>
              <a:t>The lower energy state occurs when the nucleus is spinning in alignment with  the magnetic field, and the high energy state occurs when the nucleus is spinning out of alignment with  the magnetic field</a:t>
            </a:r>
          </a:p>
          <a:p>
            <a:endParaRPr lang="en-US" altLang="en-US" sz="1000">
              <a:solidFill>
                <a:srgbClr val="000000"/>
              </a:solidFill>
              <a:latin typeface="Helvetica" panose="020B0604020202020204" pitchFamily="34" charset="0"/>
            </a:endParaRPr>
          </a:p>
          <a:p>
            <a:r>
              <a:rPr lang="en-US" altLang="en-US" sz="1000">
                <a:solidFill>
                  <a:srgbClr val="000000"/>
                </a:solidFill>
                <a:latin typeface="Helvetica" panose="020B0604020202020204" pitchFamily="34" charset="0"/>
              </a:rPr>
              <a:t>Given sufficient energy, the nuclei can ‘flip’ between the two states. In an NMR spectrometer, the magnetic field strength can be varied. The magnetic field strength at which the nucleus flips can thus be measured.</a:t>
            </a:r>
          </a:p>
          <a:p>
            <a:r>
              <a:rPr lang="en-US" altLang="en-US" sz="1000">
                <a:solidFill>
                  <a:srgbClr val="000000"/>
                </a:solidFill>
                <a:latin typeface="Helvetica" panose="020B0604020202020204" pitchFamily="34" charset="0"/>
              </a:rPr>
              <a:t>The strength of magnetic field at which a particular nucleus flips is dependant upon the environment of that nucleus.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0E5962-855E-92B3-BFB9-E9169D2214AE}"/>
              </a:ext>
            </a:extLst>
          </p:cNvPr>
          <p:cNvSpPr>
            <a:spLocks noGrp="1" noChangeArrowheads="1"/>
          </p:cNvSpPr>
          <p:nvPr>
            <p:ph type="sldNum" sz="quarter" idx="5"/>
          </p:nvPr>
        </p:nvSpPr>
        <p:spPr>
          <a:ln/>
        </p:spPr>
        <p:txBody>
          <a:bodyPr/>
          <a:lstStyle/>
          <a:p>
            <a:fld id="{AC7BB1E7-13D6-46A7-A745-F4E9A40AC8E8}" type="slidenum">
              <a:rPr lang="en-US" altLang="en-US"/>
              <a:pPr/>
              <a:t>5</a:t>
            </a:fld>
            <a:endParaRPr lang="en-US" altLang="en-US"/>
          </a:p>
        </p:txBody>
      </p:sp>
      <p:sp>
        <p:nvSpPr>
          <p:cNvPr id="38914" name="Rectangle 2">
            <a:extLst>
              <a:ext uri="{FF2B5EF4-FFF2-40B4-BE49-F238E27FC236}">
                <a16:creationId xmlns:a16="http://schemas.microsoft.com/office/drawing/2014/main" id="{CD07AF63-3600-1BC8-9AAF-EF698F6AA320}"/>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4498C5A4-0156-766B-533E-E4D88F18F962}"/>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35739B-5F31-2E1D-FFAD-6D6402F191B5}"/>
              </a:ext>
            </a:extLst>
          </p:cNvPr>
          <p:cNvSpPr>
            <a:spLocks noGrp="1" noChangeArrowheads="1"/>
          </p:cNvSpPr>
          <p:nvPr>
            <p:ph type="sldNum" sz="quarter" idx="5"/>
          </p:nvPr>
        </p:nvSpPr>
        <p:spPr>
          <a:ln/>
        </p:spPr>
        <p:txBody>
          <a:bodyPr/>
          <a:lstStyle/>
          <a:p>
            <a:fld id="{3160AFA2-6F80-48AC-B347-A8A19D957FD2}" type="slidenum">
              <a:rPr lang="en-US" altLang="en-US"/>
              <a:pPr/>
              <a:t>6</a:t>
            </a:fld>
            <a:endParaRPr lang="en-US" altLang="en-US"/>
          </a:p>
        </p:txBody>
      </p:sp>
      <p:sp>
        <p:nvSpPr>
          <p:cNvPr id="47106" name="Rectangle 2">
            <a:extLst>
              <a:ext uri="{FF2B5EF4-FFF2-40B4-BE49-F238E27FC236}">
                <a16:creationId xmlns:a16="http://schemas.microsoft.com/office/drawing/2014/main" id="{DC67A511-9215-7E88-BC7B-E724CFF78648}"/>
              </a:ext>
            </a:extLst>
          </p:cNvPr>
          <p:cNvSpPr>
            <a:spLocks noChangeArrowheads="1" noTextEdit="1"/>
          </p:cNvSpPr>
          <p:nvPr>
            <p:ph type="sldImg"/>
          </p:nvPr>
        </p:nvSpPr>
        <p:spPr>
          <a:ln/>
        </p:spPr>
      </p:sp>
      <p:sp>
        <p:nvSpPr>
          <p:cNvPr id="47107" name="Rectangle 3">
            <a:extLst>
              <a:ext uri="{FF2B5EF4-FFF2-40B4-BE49-F238E27FC236}">
                <a16:creationId xmlns:a16="http://schemas.microsoft.com/office/drawing/2014/main" id="{FE88B18C-8DD0-563C-F65A-CC336B09B3D0}"/>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C61C78-3597-2266-E025-55623531CB45}"/>
              </a:ext>
            </a:extLst>
          </p:cNvPr>
          <p:cNvSpPr>
            <a:spLocks noGrp="1" noChangeArrowheads="1"/>
          </p:cNvSpPr>
          <p:nvPr>
            <p:ph type="sldNum" sz="quarter" idx="5"/>
          </p:nvPr>
        </p:nvSpPr>
        <p:spPr>
          <a:ln/>
        </p:spPr>
        <p:txBody>
          <a:bodyPr/>
          <a:lstStyle/>
          <a:p>
            <a:fld id="{B07F8C25-057C-4F48-82E9-2A68F87878C1}" type="slidenum">
              <a:rPr lang="en-US" altLang="en-US"/>
              <a:pPr/>
              <a:t>7</a:t>
            </a:fld>
            <a:endParaRPr lang="en-US" altLang="en-US"/>
          </a:p>
        </p:txBody>
      </p:sp>
      <p:sp>
        <p:nvSpPr>
          <p:cNvPr id="71682" name="Rectangle 2">
            <a:extLst>
              <a:ext uri="{FF2B5EF4-FFF2-40B4-BE49-F238E27FC236}">
                <a16:creationId xmlns:a16="http://schemas.microsoft.com/office/drawing/2014/main" id="{C639E8E1-75FA-AA3C-70B0-43C299C9F6EC}"/>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502CE795-DA10-9DCC-155B-7A0BC7862170}"/>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220EAC6-7C7D-15D1-66C7-9AC7AD5FDE95}"/>
              </a:ext>
            </a:extLst>
          </p:cNvPr>
          <p:cNvSpPr>
            <a:spLocks noGrp="1" noChangeArrowheads="1"/>
          </p:cNvSpPr>
          <p:nvPr>
            <p:ph type="sldNum" sz="quarter" idx="5"/>
          </p:nvPr>
        </p:nvSpPr>
        <p:spPr>
          <a:ln/>
        </p:spPr>
        <p:txBody>
          <a:bodyPr/>
          <a:lstStyle/>
          <a:p>
            <a:fld id="{63DC1112-8D0B-45B0-8C87-08AA38BFF69E}" type="slidenum">
              <a:rPr lang="en-US" altLang="en-US"/>
              <a:pPr/>
              <a:t>8</a:t>
            </a:fld>
            <a:endParaRPr lang="en-US" altLang="en-US"/>
          </a:p>
        </p:txBody>
      </p:sp>
      <p:sp>
        <p:nvSpPr>
          <p:cNvPr id="73730" name="Rectangle 2">
            <a:extLst>
              <a:ext uri="{FF2B5EF4-FFF2-40B4-BE49-F238E27FC236}">
                <a16:creationId xmlns:a16="http://schemas.microsoft.com/office/drawing/2014/main" id="{0D9192D6-0A2F-1F1A-3D2C-C1E20CA25F19}"/>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4784B47E-4A83-CB11-931E-C09487B20975}"/>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E03907-9EE2-792D-B4AC-BE2EFD4836D6}"/>
              </a:ext>
            </a:extLst>
          </p:cNvPr>
          <p:cNvSpPr>
            <a:spLocks noGrp="1" noChangeArrowheads="1"/>
          </p:cNvSpPr>
          <p:nvPr>
            <p:ph type="sldNum" sz="quarter" idx="5"/>
          </p:nvPr>
        </p:nvSpPr>
        <p:spPr>
          <a:ln/>
        </p:spPr>
        <p:txBody>
          <a:bodyPr/>
          <a:lstStyle/>
          <a:p>
            <a:fld id="{32CCF027-310E-410E-A8DC-E86346B69D35}" type="slidenum">
              <a:rPr lang="en-US" altLang="en-US"/>
              <a:pPr/>
              <a:t>9</a:t>
            </a:fld>
            <a:endParaRPr lang="en-US" altLang="en-US"/>
          </a:p>
        </p:txBody>
      </p:sp>
      <p:sp>
        <p:nvSpPr>
          <p:cNvPr id="75778" name="Rectangle 2">
            <a:extLst>
              <a:ext uri="{FF2B5EF4-FFF2-40B4-BE49-F238E27FC236}">
                <a16:creationId xmlns:a16="http://schemas.microsoft.com/office/drawing/2014/main" id="{1228C452-181B-FF5D-6494-B6E3F9161AE6}"/>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CDD48702-6BF6-8667-1CF5-344CC343D625}"/>
              </a:ext>
            </a:extLst>
          </p:cNvPr>
          <p:cNvSpPr>
            <a:spLocks noGrp="1" noChangeArrowheads="1"/>
          </p:cNvSpPr>
          <p:nvPr>
            <p:ph type="body" idx="1"/>
          </p:nvPr>
        </p:nvSpPr>
        <p:spPr/>
        <p:txBody>
          <a:bodyPr/>
          <a:lstStyle/>
          <a:p>
            <a:r>
              <a:rPr lang="en-US" altLang="en-US" sz="1000">
                <a:solidFill>
                  <a:srgbClr val="000000"/>
                </a:solidFill>
                <a:latin typeface="Helvetica" panose="020B0604020202020204" pitchFamily="34" charset="0"/>
              </a:rPr>
              <a:t>We say that these show different </a:t>
            </a:r>
            <a:r>
              <a:rPr lang="en-US" altLang="en-US" sz="1000" b="1">
                <a:solidFill>
                  <a:srgbClr val="000000"/>
                </a:solidFill>
                <a:latin typeface="Helvetica" panose="020B0604020202020204" pitchFamily="34" charset="0"/>
              </a:rPr>
              <a:t>chemical shifts</a:t>
            </a:r>
            <a:r>
              <a:rPr lang="en-US" altLang="en-US" sz="1000">
                <a:solidFill>
                  <a:srgbClr val="000000"/>
                </a:solidFill>
                <a:latin typeface="Helvetica" panose="020B0604020202020204" pitchFamily="34" charset="0"/>
              </a:rPr>
              <a:t> - ie they flip at different field strengths. The observed chemical shift is measured against a standard - usually tetramethylsilane (TMS).</a:t>
            </a:r>
          </a:p>
          <a:p>
            <a:r>
              <a:rPr lang="en-US" altLang="en-US" sz="1000">
                <a:solidFill>
                  <a:srgbClr val="000000"/>
                </a:solidFill>
                <a:latin typeface="Helvetica" panose="020B0604020202020204" pitchFamily="34" charset="0"/>
              </a:rPr>
              <a:t>The example above shows methanol. Methanol has three H nuclei which have an identical environment (labelled 1) and one hydrogen in a different environnment (labelled 2). Two peaks due to methanol can be observed. The smallest is due to the hydrogen labelled 1. The second is due to the three other hydrogens. It is three times the size of the first.</a:t>
            </a:r>
            <a:endParaRPr lang="en-US"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7D58-3334-6F9D-ED4E-D3603A70FF43}"/>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483F5B-04B0-C0A2-9112-DE1F61787518}"/>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27965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7CF8-488F-D928-B916-D76C89701813}"/>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140C15-C52E-2245-CE07-851675A6C955}"/>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4244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C9D1B3-70A7-55FB-50BA-BBE4C78DE966}"/>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4DFBFF-A1A4-DECC-662F-ABD6FDDDA48D}"/>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838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DADED-4584-BCF8-172B-19ADA140ABC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6CF252-4E3B-EEBE-0019-3CCC5B9831AF}"/>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208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6303-DF4A-E032-0651-4886E86450E7}"/>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C4D546-098B-AC98-6B53-C876D9A50770}"/>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341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CA93-EACF-826B-B22B-780D3878F321}"/>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58BA3D-DF35-59E7-D05F-2FFBF7B05747}"/>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C7A26E-278B-44E5-0DF9-CA5DA8E156EC}"/>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8361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BAC0F-D196-A344-A290-FA29404CBE95}"/>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B77636-A80F-301E-6D3B-7038A86BE199}"/>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621E22-2354-3E46-6C8C-16AFE01D059D}"/>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5D487D-6163-1013-E183-FB2CC0F22701}"/>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D84CAF-29B2-3914-6872-C10E7FB822BE}"/>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884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13F6-CF38-E2FA-1BE1-50192337024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28045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8266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9265D-957E-E989-1E74-A65B245B9822}"/>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E1D516-6306-5397-06FB-EDF68D98524C}"/>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6A5ED8-5039-2422-0745-EADAC942538B}"/>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4082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8A5C-000B-44AA-DF14-5E03F53EF88D}"/>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5D94CD-10D0-D3EF-9731-432A08F87430}"/>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BB70D1-6705-31F6-A7FF-669DE8A0AF91}"/>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141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31" name="Text Box 7">
            <a:extLst>
              <a:ext uri="{FF2B5EF4-FFF2-40B4-BE49-F238E27FC236}">
                <a16:creationId xmlns:a16="http://schemas.microsoft.com/office/drawing/2014/main" id="{1DFDF0EE-4584-882F-6186-22FE2F71448D}"/>
              </a:ext>
            </a:extLst>
          </p:cNvPr>
          <p:cNvSpPr txBox="1">
            <a:spLocks noChangeArrowheads="1"/>
          </p:cNvSpPr>
          <p:nvPr userDrawn="1"/>
        </p:nvSpPr>
        <p:spPr bwMode="auto">
          <a:xfrm>
            <a:off x="685800" y="166688"/>
            <a:ext cx="7772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spcBef>
                <a:spcPct val="50000"/>
              </a:spcBef>
            </a:pPr>
            <a:r>
              <a:rPr lang="en-US" altLang="en-US" sz="2800">
                <a:solidFill>
                  <a:schemeClr val="accent1"/>
                </a:solidFill>
              </a:rPr>
              <a:t>Chemical Reactions</a:t>
            </a:r>
          </a:p>
        </p:txBody>
      </p:sp>
      <p:sp>
        <p:nvSpPr>
          <p:cNvPr id="1032" name="Rectangle 8">
            <a:extLst>
              <a:ext uri="{FF2B5EF4-FFF2-40B4-BE49-F238E27FC236}">
                <a16:creationId xmlns:a16="http://schemas.microsoft.com/office/drawing/2014/main" id="{3443DE65-A139-4579-7B07-D503ED640A0A}"/>
              </a:ext>
            </a:extLst>
          </p:cNvPr>
          <p:cNvSpPr>
            <a:spLocks noChangeArrowheads="1"/>
          </p:cNvSpPr>
          <p:nvPr userDrawn="1"/>
        </p:nvSpPr>
        <p:spPr bwMode="auto">
          <a:xfrm>
            <a:off x="838200" y="1143000"/>
            <a:ext cx="228600" cy="502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Text Box 9">
            <a:extLst>
              <a:ext uri="{FF2B5EF4-FFF2-40B4-BE49-F238E27FC236}">
                <a16:creationId xmlns:a16="http://schemas.microsoft.com/office/drawing/2014/main" id="{0257BE7F-9CAA-C3A7-02F1-692E6555D198}"/>
              </a:ext>
            </a:extLst>
          </p:cNvPr>
          <p:cNvSpPr txBox="1">
            <a:spLocks noChangeArrowheads="1"/>
          </p:cNvSpPr>
          <p:nvPr userDrawn="1"/>
        </p:nvSpPr>
        <p:spPr bwMode="auto">
          <a:xfrm>
            <a:off x="7620000" y="63246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200">
                <a:solidFill>
                  <a:schemeClr val="accent1"/>
                </a:solidFill>
              </a:rPr>
              <a:t>gala/03</a:t>
            </a:r>
            <a:endParaRPr lang="en-US"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800" kern="1200">
          <a:solidFill>
            <a:schemeClr val="accent1"/>
          </a:solidFill>
          <a:latin typeface="+mj-lt"/>
          <a:ea typeface="+mj-ea"/>
          <a:cs typeface="+mj-cs"/>
        </a:defRPr>
      </a:lvl1pPr>
      <a:lvl2pPr algn="ctr" rtl="0" fontAlgn="base">
        <a:spcBef>
          <a:spcPct val="0"/>
        </a:spcBef>
        <a:spcAft>
          <a:spcPct val="0"/>
        </a:spcAft>
        <a:defRPr sz="2800">
          <a:solidFill>
            <a:schemeClr val="accent1"/>
          </a:solidFill>
          <a:latin typeface="Times" panose="02020603050405020304" pitchFamily="18" charset="0"/>
        </a:defRPr>
      </a:lvl2pPr>
      <a:lvl3pPr algn="ctr" rtl="0" fontAlgn="base">
        <a:spcBef>
          <a:spcPct val="0"/>
        </a:spcBef>
        <a:spcAft>
          <a:spcPct val="0"/>
        </a:spcAft>
        <a:defRPr sz="2800">
          <a:solidFill>
            <a:schemeClr val="accent1"/>
          </a:solidFill>
          <a:latin typeface="Times" panose="02020603050405020304" pitchFamily="18" charset="0"/>
        </a:defRPr>
      </a:lvl3pPr>
      <a:lvl4pPr algn="ctr" rtl="0" fontAlgn="base">
        <a:spcBef>
          <a:spcPct val="0"/>
        </a:spcBef>
        <a:spcAft>
          <a:spcPct val="0"/>
        </a:spcAft>
        <a:defRPr sz="2800">
          <a:solidFill>
            <a:schemeClr val="accent1"/>
          </a:solidFill>
          <a:latin typeface="Times" panose="02020603050405020304" pitchFamily="18" charset="0"/>
        </a:defRPr>
      </a:lvl4pPr>
      <a:lvl5pPr algn="ctr" rtl="0" fontAlgn="base">
        <a:spcBef>
          <a:spcPct val="0"/>
        </a:spcBef>
        <a:spcAft>
          <a:spcPct val="0"/>
        </a:spcAft>
        <a:defRPr sz="2800">
          <a:solidFill>
            <a:schemeClr val="accent1"/>
          </a:solidFill>
          <a:latin typeface="Times" panose="02020603050405020304" pitchFamily="18" charset="0"/>
        </a:defRPr>
      </a:lvl5pPr>
      <a:lvl6pPr marL="457200" algn="ctr" rtl="0" fontAlgn="base">
        <a:spcBef>
          <a:spcPct val="0"/>
        </a:spcBef>
        <a:spcAft>
          <a:spcPct val="0"/>
        </a:spcAft>
        <a:defRPr sz="2800">
          <a:solidFill>
            <a:schemeClr val="accent1"/>
          </a:solidFill>
          <a:latin typeface="Times" panose="02020603050405020304" pitchFamily="18" charset="0"/>
        </a:defRPr>
      </a:lvl6pPr>
      <a:lvl7pPr marL="914400" algn="ctr" rtl="0" fontAlgn="base">
        <a:spcBef>
          <a:spcPct val="0"/>
        </a:spcBef>
        <a:spcAft>
          <a:spcPct val="0"/>
        </a:spcAft>
        <a:defRPr sz="2800">
          <a:solidFill>
            <a:schemeClr val="accent1"/>
          </a:solidFill>
          <a:latin typeface="Times" panose="02020603050405020304" pitchFamily="18" charset="0"/>
        </a:defRPr>
      </a:lvl7pPr>
      <a:lvl8pPr marL="1371600" algn="ctr" rtl="0" fontAlgn="base">
        <a:spcBef>
          <a:spcPct val="0"/>
        </a:spcBef>
        <a:spcAft>
          <a:spcPct val="0"/>
        </a:spcAft>
        <a:defRPr sz="2800">
          <a:solidFill>
            <a:schemeClr val="accent1"/>
          </a:solidFill>
          <a:latin typeface="Times" panose="02020603050405020304" pitchFamily="18" charset="0"/>
        </a:defRPr>
      </a:lvl8pPr>
      <a:lvl9pPr marL="1828800" algn="ctr" rtl="0" fontAlgn="base">
        <a:spcBef>
          <a:spcPct val="0"/>
        </a:spcBef>
        <a:spcAft>
          <a:spcPct val="0"/>
        </a:spcAft>
        <a:defRPr sz="2800">
          <a:solidFill>
            <a:schemeClr val="accent1"/>
          </a:solidFill>
          <a:latin typeface="Times" panose="02020603050405020304" pitchFamily="18" charset="0"/>
        </a:defRPr>
      </a:lvl9pPr>
    </p:titleStyle>
    <p:bodyStyle>
      <a:lvl1pPr marL="342900" indent="-342900" algn="l" rtl="0" fontAlgn="base">
        <a:spcBef>
          <a:spcPct val="20000"/>
        </a:spcBef>
        <a:spcAft>
          <a:spcPct val="0"/>
        </a:spcAft>
        <a:buChar char="•"/>
        <a:defRPr sz="2000" kern="1200">
          <a:solidFill>
            <a:srgbClr val="64C7D4"/>
          </a:solidFill>
          <a:latin typeface="+mn-lt"/>
          <a:ea typeface="+mn-ea"/>
          <a:cs typeface="+mn-cs"/>
        </a:defRPr>
      </a:lvl1pPr>
      <a:lvl2pPr marL="742950" indent="-285750" algn="l" rtl="0" fontAlgn="base">
        <a:spcBef>
          <a:spcPct val="20000"/>
        </a:spcBef>
        <a:spcAft>
          <a:spcPct val="0"/>
        </a:spcAft>
        <a:buChar char="–"/>
        <a:defRPr sz="2000" kern="1200">
          <a:solidFill>
            <a:srgbClr val="64C7D4"/>
          </a:solidFill>
          <a:latin typeface="+mn-lt"/>
          <a:ea typeface="+mn-ea"/>
          <a:cs typeface="+mn-cs"/>
        </a:defRPr>
      </a:lvl2pPr>
      <a:lvl3pPr marL="1143000" indent="-228600" algn="l" rtl="0" fontAlgn="base">
        <a:spcBef>
          <a:spcPct val="20000"/>
        </a:spcBef>
        <a:spcAft>
          <a:spcPct val="0"/>
        </a:spcAft>
        <a:buChar char="•"/>
        <a:defRPr sz="2000" kern="1200">
          <a:solidFill>
            <a:srgbClr val="64C7D4"/>
          </a:solidFill>
          <a:latin typeface="+mn-lt"/>
          <a:ea typeface="+mn-ea"/>
          <a:cs typeface="+mn-cs"/>
        </a:defRPr>
      </a:lvl3pPr>
      <a:lvl4pPr marL="1600200" indent="-228600" algn="l" rtl="0" fontAlgn="base">
        <a:spcBef>
          <a:spcPct val="20000"/>
        </a:spcBef>
        <a:spcAft>
          <a:spcPct val="0"/>
        </a:spcAft>
        <a:buChar char="–"/>
        <a:defRPr sz="2000" kern="1200">
          <a:solidFill>
            <a:srgbClr val="64C7D4"/>
          </a:solidFill>
          <a:latin typeface="+mn-lt"/>
          <a:ea typeface="+mn-ea"/>
          <a:cs typeface="+mn-cs"/>
        </a:defRPr>
      </a:lvl4pPr>
      <a:lvl5pPr marL="2057400" indent="-228600" algn="l" rtl="0" fontAlgn="base">
        <a:spcBef>
          <a:spcPct val="20000"/>
        </a:spcBef>
        <a:spcAft>
          <a:spcPct val="0"/>
        </a:spcAft>
        <a:buChar char="»"/>
        <a:defRPr sz="2000" kern="1200">
          <a:solidFill>
            <a:srgbClr val="64C7D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79AF3710-E2D6-B995-3571-056E1EE3699F}"/>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5843" name="Rectangle 3">
            <a:extLst>
              <a:ext uri="{FF2B5EF4-FFF2-40B4-BE49-F238E27FC236}">
                <a16:creationId xmlns:a16="http://schemas.microsoft.com/office/drawing/2014/main" id="{EE796920-34F6-3C37-02A4-8F50FDCAD7B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5844" name="Text Box 4">
            <a:extLst>
              <a:ext uri="{FF2B5EF4-FFF2-40B4-BE49-F238E27FC236}">
                <a16:creationId xmlns:a16="http://schemas.microsoft.com/office/drawing/2014/main" id="{4AABD9D6-D2C1-56DF-B5D7-251ED80E5D98}"/>
              </a:ext>
            </a:extLst>
          </p:cNvPr>
          <p:cNvSpPr txBox="1">
            <a:spLocks noChangeArrowheads="1"/>
          </p:cNvSpPr>
          <p:nvPr/>
        </p:nvSpPr>
        <p:spPr bwMode="auto">
          <a:xfrm>
            <a:off x="1219200" y="6096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4C7D4"/>
                </a:solidFill>
                <a:latin typeface="Trebuchet MS" panose="020B0603020202020204" pitchFamily="34" charset="0"/>
              </a:rPr>
              <a:t>METALS AND ACIDS</a:t>
            </a:r>
          </a:p>
        </p:txBody>
      </p:sp>
      <p:sp>
        <p:nvSpPr>
          <p:cNvPr id="35845" name="Rectangle 5">
            <a:extLst>
              <a:ext uri="{FF2B5EF4-FFF2-40B4-BE49-F238E27FC236}">
                <a16:creationId xmlns:a16="http://schemas.microsoft.com/office/drawing/2014/main" id="{3788C795-EAB4-1416-1C93-C558F4CB6E85}"/>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5846" name="Rectangle 6">
            <a:extLst>
              <a:ext uri="{FF2B5EF4-FFF2-40B4-BE49-F238E27FC236}">
                <a16:creationId xmlns:a16="http://schemas.microsoft.com/office/drawing/2014/main" id="{D111B014-97E6-7F5A-2DD6-B3978C893772}"/>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1EA68274-6F2E-9EA6-22E7-681335E468B2}"/>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6803" name="Rectangle 3">
            <a:extLst>
              <a:ext uri="{FF2B5EF4-FFF2-40B4-BE49-F238E27FC236}">
                <a16:creationId xmlns:a16="http://schemas.microsoft.com/office/drawing/2014/main" id="{E59F60D5-0373-6CA4-157E-74E371974950}"/>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6804" name="Text Box 4">
            <a:extLst>
              <a:ext uri="{FF2B5EF4-FFF2-40B4-BE49-F238E27FC236}">
                <a16:creationId xmlns:a16="http://schemas.microsoft.com/office/drawing/2014/main" id="{9FE883FF-0A71-692F-38A9-43D01F5A6987}"/>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76805" name="Rectangle 5">
            <a:extLst>
              <a:ext uri="{FF2B5EF4-FFF2-40B4-BE49-F238E27FC236}">
                <a16:creationId xmlns:a16="http://schemas.microsoft.com/office/drawing/2014/main" id="{9CAA93CC-1122-EFCD-5B81-A6295F9917ED}"/>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6806" name="Rectangle 6">
            <a:extLst>
              <a:ext uri="{FF2B5EF4-FFF2-40B4-BE49-F238E27FC236}">
                <a16:creationId xmlns:a16="http://schemas.microsoft.com/office/drawing/2014/main" id="{E50BA1A0-6271-0EE4-08C9-21F51660D272}"/>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76807" name="Group 7">
            <a:extLst>
              <a:ext uri="{FF2B5EF4-FFF2-40B4-BE49-F238E27FC236}">
                <a16:creationId xmlns:a16="http://schemas.microsoft.com/office/drawing/2014/main" id="{55C4DEF6-1BCB-FAF3-05BC-4E0B5F8CE76A}"/>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4173167061"/>
                    </a:ext>
                  </a:extLst>
                </a:gridCol>
                <a:gridCol w="2016125">
                  <a:extLst>
                    <a:ext uri="{9D8B030D-6E8A-4147-A177-3AD203B41FA5}">
                      <a16:colId xmlns:a16="http://schemas.microsoft.com/office/drawing/2014/main" val="1450257798"/>
                    </a:ext>
                  </a:extLst>
                </a:gridCol>
                <a:gridCol w="2879725">
                  <a:extLst>
                    <a:ext uri="{9D8B030D-6E8A-4147-A177-3AD203B41FA5}">
                      <a16:colId xmlns:a16="http://schemas.microsoft.com/office/drawing/2014/main" val="3643310079"/>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106283831"/>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078568359"/>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658211122"/>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95827562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62986953"/>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No Reaction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69842687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422323919"/>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27729698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331744330"/>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40667985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a:extLst>
              <a:ext uri="{FF2B5EF4-FFF2-40B4-BE49-F238E27FC236}">
                <a16:creationId xmlns:a16="http://schemas.microsoft.com/office/drawing/2014/main" id="{D954D6FA-4D72-1FA6-59B7-7FF9BB974D14}"/>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8851" name="Rectangle 3">
            <a:extLst>
              <a:ext uri="{FF2B5EF4-FFF2-40B4-BE49-F238E27FC236}">
                <a16:creationId xmlns:a16="http://schemas.microsoft.com/office/drawing/2014/main" id="{01D24063-AA8B-40CD-20BC-F911F605764B}"/>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8852" name="Text Box 4">
            <a:extLst>
              <a:ext uri="{FF2B5EF4-FFF2-40B4-BE49-F238E27FC236}">
                <a16:creationId xmlns:a16="http://schemas.microsoft.com/office/drawing/2014/main" id="{7120C024-6E65-7A59-3F4E-DD81ED50BC1F}"/>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78853" name="Rectangle 5">
            <a:extLst>
              <a:ext uri="{FF2B5EF4-FFF2-40B4-BE49-F238E27FC236}">
                <a16:creationId xmlns:a16="http://schemas.microsoft.com/office/drawing/2014/main" id="{9524556E-7D36-225D-6193-889D97A301D2}"/>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8854" name="Rectangle 6">
            <a:extLst>
              <a:ext uri="{FF2B5EF4-FFF2-40B4-BE49-F238E27FC236}">
                <a16:creationId xmlns:a16="http://schemas.microsoft.com/office/drawing/2014/main" id="{D5421163-8662-DEF4-BDED-5A6CB1E67545}"/>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78855" name="Group 7">
            <a:extLst>
              <a:ext uri="{FF2B5EF4-FFF2-40B4-BE49-F238E27FC236}">
                <a16:creationId xmlns:a16="http://schemas.microsoft.com/office/drawing/2014/main" id="{19C08F35-23FD-004B-A5FF-460DEC0EBB64}"/>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1020874910"/>
                    </a:ext>
                  </a:extLst>
                </a:gridCol>
                <a:gridCol w="2016125">
                  <a:extLst>
                    <a:ext uri="{9D8B030D-6E8A-4147-A177-3AD203B41FA5}">
                      <a16:colId xmlns:a16="http://schemas.microsoft.com/office/drawing/2014/main" val="215395899"/>
                    </a:ext>
                  </a:extLst>
                </a:gridCol>
                <a:gridCol w="2879725">
                  <a:extLst>
                    <a:ext uri="{9D8B030D-6E8A-4147-A177-3AD203B41FA5}">
                      <a16:colId xmlns:a16="http://schemas.microsoft.com/office/drawing/2014/main" val="3180523326"/>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278134156"/>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5356053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612066314"/>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161677192"/>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981845177"/>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copper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838810490"/>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603247598"/>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28742806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20224031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07613037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a:extLst>
              <a:ext uri="{FF2B5EF4-FFF2-40B4-BE49-F238E27FC236}">
                <a16:creationId xmlns:a16="http://schemas.microsoft.com/office/drawing/2014/main" id="{B7A9A1A9-6D1D-C8A9-1943-88A23F316368}"/>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0899" name="Rectangle 3">
            <a:extLst>
              <a:ext uri="{FF2B5EF4-FFF2-40B4-BE49-F238E27FC236}">
                <a16:creationId xmlns:a16="http://schemas.microsoft.com/office/drawing/2014/main" id="{11F5977D-5769-5A0D-9A36-C8FBAB96271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0900" name="Text Box 4">
            <a:extLst>
              <a:ext uri="{FF2B5EF4-FFF2-40B4-BE49-F238E27FC236}">
                <a16:creationId xmlns:a16="http://schemas.microsoft.com/office/drawing/2014/main" id="{842E3B32-B889-42E9-5410-4AE4D6EB8D03}"/>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80901" name="Rectangle 5">
            <a:extLst>
              <a:ext uri="{FF2B5EF4-FFF2-40B4-BE49-F238E27FC236}">
                <a16:creationId xmlns:a16="http://schemas.microsoft.com/office/drawing/2014/main" id="{B886445F-47CE-DC86-EEFE-FC5F964C0052}"/>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0902" name="Rectangle 6">
            <a:extLst>
              <a:ext uri="{FF2B5EF4-FFF2-40B4-BE49-F238E27FC236}">
                <a16:creationId xmlns:a16="http://schemas.microsoft.com/office/drawing/2014/main" id="{07030CD5-60B4-9D8A-29D9-69E315CAD979}"/>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80903" name="Group 7">
            <a:extLst>
              <a:ext uri="{FF2B5EF4-FFF2-40B4-BE49-F238E27FC236}">
                <a16:creationId xmlns:a16="http://schemas.microsoft.com/office/drawing/2014/main" id="{12D7769C-4D5D-AB3E-3C31-26F3AEF9228B}"/>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2353093774"/>
                    </a:ext>
                  </a:extLst>
                </a:gridCol>
                <a:gridCol w="2016125">
                  <a:extLst>
                    <a:ext uri="{9D8B030D-6E8A-4147-A177-3AD203B41FA5}">
                      <a16:colId xmlns:a16="http://schemas.microsoft.com/office/drawing/2014/main" val="627690451"/>
                    </a:ext>
                  </a:extLst>
                </a:gridCol>
                <a:gridCol w="2879725">
                  <a:extLst>
                    <a:ext uri="{9D8B030D-6E8A-4147-A177-3AD203B41FA5}">
                      <a16:colId xmlns:a16="http://schemas.microsoft.com/office/drawing/2014/main" val="1948045168"/>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099489048"/>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952648309"/>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92727420"/>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62316008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670585621"/>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copper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33835997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722409386"/>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4448880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86439454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293383138"/>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a:extLst>
              <a:ext uri="{FF2B5EF4-FFF2-40B4-BE49-F238E27FC236}">
                <a16:creationId xmlns:a16="http://schemas.microsoft.com/office/drawing/2014/main" id="{3603254F-5648-A667-731F-A06C483C3627}"/>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2947" name="Rectangle 3">
            <a:extLst>
              <a:ext uri="{FF2B5EF4-FFF2-40B4-BE49-F238E27FC236}">
                <a16:creationId xmlns:a16="http://schemas.microsoft.com/office/drawing/2014/main" id="{70CB3928-F6FC-9958-9E75-E89831C61D65}"/>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2948" name="Text Box 4">
            <a:extLst>
              <a:ext uri="{FF2B5EF4-FFF2-40B4-BE49-F238E27FC236}">
                <a16:creationId xmlns:a16="http://schemas.microsoft.com/office/drawing/2014/main" id="{5877EE8A-B9E8-FDCE-01D1-C14013C3057C}"/>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82949" name="Rectangle 5">
            <a:extLst>
              <a:ext uri="{FF2B5EF4-FFF2-40B4-BE49-F238E27FC236}">
                <a16:creationId xmlns:a16="http://schemas.microsoft.com/office/drawing/2014/main" id="{63558084-EFE3-B072-1FBA-C12F5A98B000}"/>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2950" name="Rectangle 6">
            <a:extLst>
              <a:ext uri="{FF2B5EF4-FFF2-40B4-BE49-F238E27FC236}">
                <a16:creationId xmlns:a16="http://schemas.microsoft.com/office/drawing/2014/main" id="{81814A7B-95B9-601A-A000-081B44CBE6C5}"/>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82951" name="Group 7">
            <a:extLst>
              <a:ext uri="{FF2B5EF4-FFF2-40B4-BE49-F238E27FC236}">
                <a16:creationId xmlns:a16="http://schemas.microsoft.com/office/drawing/2014/main" id="{13CF5CDF-1ADA-0185-9A74-12D19C75182B}"/>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3087646123"/>
                    </a:ext>
                  </a:extLst>
                </a:gridCol>
                <a:gridCol w="2016125">
                  <a:extLst>
                    <a:ext uri="{9D8B030D-6E8A-4147-A177-3AD203B41FA5}">
                      <a16:colId xmlns:a16="http://schemas.microsoft.com/office/drawing/2014/main" val="3679415678"/>
                    </a:ext>
                  </a:extLst>
                </a:gridCol>
                <a:gridCol w="2879725">
                  <a:extLst>
                    <a:ext uri="{9D8B030D-6E8A-4147-A177-3AD203B41FA5}">
                      <a16:colId xmlns:a16="http://schemas.microsoft.com/office/drawing/2014/main" val="379718118"/>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35097091"/>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3170281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7236728"/>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82020798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898843864"/>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copper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22853504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387555113"/>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41274125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calcium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54513216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57494685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a:extLst>
              <a:ext uri="{FF2B5EF4-FFF2-40B4-BE49-F238E27FC236}">
                <a16:creationId xmlns:a16="http://schemas.microsoft.com/office/drawing/2014/main" id="{8D4F8355-6F41-0AAA-E707-36CFE196C451}"/>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4995" name="Rectangle 3">
            <a:extLst>
              <a:ext uri="{FF2B5EF4-FFF2-40B4-BE49-F238E27FC236}">
                <a16:creationId xmlns:a16="http://schemas.microsoft.com/office/drawing/2014/main" id="{C35D8611-2284-1BBA-E1F2-5EEA51048F5E}"/>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4996" name="Text Box 4">
            <a:extLst>
              <a:ext uri="{FF2B5EF4-FFF2-40B4-BE49-F238E27FC236}">
                <a16:creationId xmlns:a16="http://schemas.microsoft.com/office/drawing/2014/main" id="{DD3E4B6D-5002-44A7-7687-DC97F09F6110}"/>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84997" name="Rectangle 5">
            <a:extLst>
              <a:ext uri="{FF2B5EF4-FFF2-40B4-BE49-F238E27FC236}">
                <a16:creationId xmlns:a16="http://schemas.microsoft.com/office/drawing/2014/main" id="{6CD42CBC-5752-9F01-D2C9-B237A0CCE57C}"/>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4998" name="Rectangle 6">
            <a:extLst>
              <a:ext uri="{FF2B5EF4-FFF2-40B4-BE49-F238E27FC236}">
                <a16:creationId xmlns:a16="http://schemas.microsoft.com/office/drawing/2014/main" id="{DCF75273-D26C-7E45-0A13-708B836786EC}"/>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84999" name="Group 7">
            <a:extLst>
              <a:ext uri="{FF2B5EF4-FFF2-40B4-BE49-F238E27FC236}">
                <a16:creationId xmlns:a16="http://schemas.microsoft.com/office/drawing/2014/main" id="{ED5AAB00-03E2-6EF5-D427-0D9D77C8E8CA}"/>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901005989"/>
                    </a:ext>
                  </a:extLst>
                </a:gridCol>
                <a:gridCol w="2016125">
                  <a:extLst>
                    <a:ext uri="{9D8B030D-6E8A-4147-A177-3AD203B41FA5}">
                      <a16:colId xmlns:a16="http://schemas.microsoft.com/office/drawing/2014/main" val="2268662838"/>
                    </a:ext>
                  </a:extLst>
                </a:gridCol>
                <a:gridCol w="2879725">
                  <a:extLst>
                    <a:ext uri="{9D8B030D-6E8A-4147-A177-3AD203B41FA5}">
                      <a16:colId xmlns:a16="http://schemas.microsoft.com/office/drawing/2014/main" val="3313178252"/>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83696990"/>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92905714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615560635"/>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29250693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193525441"/>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copper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20001250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4179099376"/>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45495804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calcium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99272524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14140352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1AD9176B-19FE-81C7-E4A7-84056CFC5678}"/>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9939" name="Rectangle 3">
            <a:extLst>
              <a:ext uri="{FF2B5EF4-FFF2-40B4-BE49-F238E27FC236}">
                <a16:creationId xmlns:a16="http://schemas.microsoft.com/office/drawing/2014/main" id="{B70DF61C-6236-80CE-D68B-559D4592D3DD}"/>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9940" name="Text Box 4">
            <a:extLst>
              <a:ext uri="{FF2B5EF4-FFF2-40B4-BE49-F238E27FC236}">
                <a16:creationId xmlns:a16="http://schemas.microsoft.com/office/drawing/2014/main" id="{841408E2-FAAB-BF5E-11A3-EA2C805766F6}"/>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39941" name="Rectangle 5">
            <a:extLst>
              <a:ext uri="{FF2B5EF4-FFF2-40B4-BE49-F238E27FC236}">
                <a16:creationId xmlns:a16="http://schemas.microsoft.com/office/drawing/2014/main" id="{8F5E266E-AC99-7AC0-0EC7-F671FA4EA807}"/>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9942" name="Rectangle 6">
            <a:extLst>
              <a:ext uri="{FF2B5EF4-FFF2-40B4-BE49-F238E27FC236}">
                <a16:creationId xmlns:a16="http://schemas.microsoft.com/office/drawing/2014/main" id="{9B5885D1-E02A-5760-C521-D25847809708}"/>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40003" name="Group 67">
            <a:extLst>
              <a:ext uri="{FF2B5EF4-FFF2-40B4-BE49-F238E27FC236}">
                <a16:creationId xmlns:a16="http://schemas.microsoft.com/office/drawing/2014/main" id="{19751C19-C51E-AD52-C463-3849682AF746}"/>
              </a:ext>
            </a:extLst>
          </p:cNvPr>
          <p:cNvGraphicFramePr>
            <a:graphicFrameLocks noGrp="1"/>
          </p:cNvGraphicFramePr>
          <p:nvPr/>
        </p:nvGraphicFramePr>
        <p:xfrm>
          <a:off x="1187450" y="1397000"/>
          <a:ext cx="7200900" cy="4411663"/>
        </p:xfrm>
        <a:graphic>
          <a:graphicData uri="http://schemas.openxmlformats.org/drawingml/2006/table">
            <a:tbl>
              <a:tblPr/>
              <a:tblGrid>
                <a:gridCol w="1423988">
                  <a:extLst>
                    <a:ext uri="{9D8B030D-6E8A-4147-A177-3AD203B41FA5}">
                      <a16:colId xmlns:a16="http://schemas.microsoft.com/office/drawing/2014/main" val="2456084983"/>
                    </a:ext>
                  </a:extLst>
                </a:gridCol>
                <a:gridCol w="952500">
                  <a:extLst>
                    <a:ext uri="{9D8B030D-6E8A-4147-A177-3AD203B41FA5}">
                      <a16:colId xmlns:a16="http://schemas.microsoft.com/office/drawing/2014/main" val="2863838695"/>
                    </a:ext>
                  </a:extLst>
                </a:gridCol>
                <a:gridCol w="1295400">
                  <a:extLst>
                    <a:ext uri="{9D8B030D-6E8A-4147-A177-3AD203B41FA5}">
                      <a16:colId xmlns:a16="http://schemas.microsoft.com/office/drawing/2014/main" val="936672284"/>
                    </a:ext>
                  </a:extLst>
                </a:gridCol>
                <a:gridCol w="1223962">
                  <a:extLst>
                    <a:ext uri="{9D8B030D-6E8A-4147-A177-3AD203B41FA5}">
                      <a16:colId xmlns:a16="http://schemas.microsoft.com/office/drawing/2014/main" val="3569619607"/>
                    </a:ext>
                  </a:extLst>
                </a:gridCol>
                <a:gridCol w="1081088">
                  <a:extLst>
                    <a:ext uri="{9D8B030D-6E8A-4147-A177-3AD203B41FA5}">
                      <a16:colId xmlns:a16="http://schemas.microsoft.com/office/drawing/2014/main" val="3517754273"/>
                    </a:ext>
                  </a:extLst>
                </a:gridCol>
                <a:gridCol w="1223962">
                  <a:extLst>
                    <a:ext uri="{9D8B030D-6E8A-4147-A177-3AD203B41FA5}">
                      <a16:colId xmlns:a16="http://schemas.microsoft.com/office/drawing/2014/main" val="3141018176"/>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797926"/>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6200856"/>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1968529"/>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7768918"/>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9272513"/>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565025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C42C28DF-9438-E833-D1A5-30B9D2F87EB1}"/>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4035" name="Rectangle 3">
            <a:extLst>
              <a:ext uri="{FF2B5EF4-FFF2-40B4-BE49-F238E27FC236}">
                <a16:creationId xmlns:a16="http://schemas.microsoft.com/office/drawing/2014/main" id="{8A585890-8529-CFDA-F5C8-A1A62EEF39F4}"/>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4036" name="Text Box 4">
            <a:extLst>
              <a:ext uri="{FF2B5EF4-FFF2-40B4-BE49-F238E27FC236}">
                <a16:creationId xmlns:a16="http://schemas.microsoft.com/office/drawing/2014/main" id="{A2BC241B-402A-05B0-CC5B-3068F327BB3A}"/>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44037" name="Rectangle 5">
            <a:extLst>
              <a:ext uri="{FF2B5EF4-FFF2-40B4-BE49-F238E27FC236}">
                <a16:creationId xmlns:a16="http://schemas.microsoft.com/office/drawing/2014/main" id="{410EB2DD-2403-915B-EA99-27FA4ECD4B5C}"/>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4038" name="Rectangle 6">
            <a:extLst>
              <a:ext uri="{FF2B5EF4-FFF2-40B4-BE49-F238E27FC236}">
                <a16:creationId xmlns:a16="http://schemas.microsoft.com/office/drawing/2014/main" id="{DBAF631D-0331-50DE-9470-91300273EF81}"/>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4041" name="Text Box 9">
            <a:extLst>
              <a:ext uri="{FF2B5EF4-FFF2-40B4-BE49-F238E27FC236}">
                <a16:creationId xmlns:a16="http://schemas.microsoft.com/office/drawing/2014/main" id="{E4E8CB02-105C-6980-4F06-75E7ABB1C175}"/>
              </a:ext>
            </a:extLst>
          </p:cNvPr>
          <p:cNvSpPr txBox="1">
            <a:spLocks noChangeArrowheads="1"/>
          </p:cNvSpPr>
          <p:nvPr/>
        </p:nvSpPr>
        <p:spPr bwMode="auto">
          <a:xfrm>
            <a:off x="1447800" y="1219200"/>
            <a:ext cx="6653213"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Instructions</a:t>
            </a:r>
          </a:p>
          <a:p>
            <a:pPr>
              <a:buFontTx/>
              <a:buAutoNum type="arabicPeriod"/>
            </a:pPr>
            <a:r>
              <a:rPr lang="en-US" altLang="en-US" sz="1800">
                <a:solidFill>
                  <a:schemeClr val="accent1"/>
                </a:solidFill>
                <a:latin typeface="Monaco" charset="0"/>
              </a:rPr>
              <a:t>Care! You should wear GOGGLES and LAB-COATS at all times during this practical</a:t>
            </a:r>
          </a:p>
          <a:p>
            <a:pPr>
              <a:buFontTx/>
              <a:buAutoNum type="arabicPeriod"/>
            </a:pPr>
            <a:r>
              <a:rPr lang="en-US" altLang="en-US" sz="1800">
                <a:solidFill>
                  <a:schemeClr val="accent1"/>
                </a:solidFill>
                <a:latin typeface="Monaco" charset="0"/>
              </a:rPr>
              <a:t>Obtain a dropping tile</a:t>
            </a:r>
          </a:p>
          <a:p>
            <a:pPr>
              <a:buFontTx/>
              <a:buAutoNum type="arabicPeriod"/>
            </a:pPr>
            <a:r>
              <a:rPr lang="en-US" altLang="en-US" sz="1800">
                <a:solidFill>
                  <a:schemeClr val="accent1"/>
                </a:solidFill>
                <a:latin typeface="Monaco" charset="0"/>
              </a:rPr>
              <a:t>Add a few drops of each of the solutions to individual ‘holes’ in the dropping tile. Make sure you know which solution is which</a:t>
            </a:r>
          </a:p>
          <a:p>
            <a:pPr>
              <a:buFontTx/>
              <a:buAutoNum type="arabicPeriod"/>
            </a:pPr>
            <a:r>
              <a:rPr lang="en-US" altLang="en-US" sz="1800">
                <a:solidFill>
                  <a:schemeClr val="accent1"/>
                </a:solidFill>
                <a:latin typeface="Monaco" charset="0"/>
              </a:rPr>
              <a:t>Choose a metal</a:t>
            </a:r>
          </a:p>
          <a:p>
            <a:pPr>
              <a:buFontTx/>
              <a:buAutoNum type="arabicPeriod"/>
            </a:pPr>
            <a:r>
              <a:rPr lang="en-US" altLang="en-US" sz="1800">
                <a:solidFill>
                  <a:schemeClr val="accent1"/>
                </a:solidFill>
                <a:latin typeface="Monaco" charset="0"/>
              </a:rPr>
              <a:t>Add one piece of that metal to each of the solutions</a:t>
            </a:r>
          </a:p>
          <a:p>
            <a:pPr>
              <a:buFontTx/>
              <a:buAutoNum type="arabicPeriod"/>
            </a:pPr>
            <a:r>
              <a:rPr lang="en-US" altLang="en-US" sz="1800">
                <a:solidFill>
                  <a:schemeClr val="accent1"/>
                </a:solidFill>
                <a:latin typeface="Monaco" charset="0"/>
              </a:rPr>
              <a:t>Observe – you will need to watch carefully for any evidence of a reaction taking place</a:t>
            </a:r>
          </a:p>
          <a:p>
            <a:pPr>
              <a:buFontTx/>
              <a:buAutoNum type="arabicPeriod"/>
            </a:pPr>
            <a:r>
              <a:rPr lang="en-US" altLang="en-US" sz="1800">
                <a:solidFill>
                  <a:schemeClr val="accent1"/>
                </a:solidFill>
                <a:latin typeface="Monaco" charset="0"/>
              </a:rPr>
              <a:t>If a reaction takes place, put a tick into the relevant box. If no reaction takes place, put a cross.</a:t>
            </a:r>
          </a:p>
          <a:p>
            <a:pPr>
              <a:buFontTx/>
              <a:buAutoNum type="arabicPeriod"/>
            </a:pPr>
            <a:r>
              <a:rPr lang="en-US" altLang="en-US" sz="1800">
                <a:solidFill>
                  <a:schemeClr val="accent1"/>
                </a:solidFill>
                <a:latin typeface="Monaco" charset="0"/>
              </a:rPr>
              <a:t>If a reaction takes place, try and describe what is happening</a:t>
            </a:r>
          </a:p>
          <a:p>
            <a:pPr>
              <a:buFontTx/>
              <a:buAutoNum type="arabicPeriod"/>
            </a:pPr>
            <a:r>
              <a:rPr lang="en-US" altLang="en-US" sz="1800">
                <a:solidFill>
                  <a:schemeClr val="accent1"/>
                </a:solidFill>
                <a:latin typeface="Monaco" charset="0"/>
              </a:rPr>
              <a:t>Wash all the reactions into a large beaker – do NOT put any solids into the sink!</a:t>
            </a:r>
          </a:p>
          <a:p>
            <a:pPr>
              <a:buFontTx/>
              <a:buAutoNum type="arabicPeriod"/>
            </a:pPr>
            <a:r>
              <a:rPr lang="en-US" altLang="en-US" sz="1800">
                <a:solidFill>
                  <a:schemeClr val="accent1"/>
                </a:solidFill>
                <a:latin typeface="Monaco" charset="0"/>
              </a:rPr>
              <a:t>Repeat for each metal using fresh solutions</a:t>
            </a:r>
          </a:p>
          <a:p>
            <a:pPr>
              <a:buFontTx/>
              <a:buAutoNum type="arabicPeriod"/>
            </a:pPr>
            <a:endParaRPr lang="en-US" altLang="en-US" sz="1800">
              <a:solidFill>
                <a:schemeClr val="accent1"/>
              </a:solidFill>
              <a:latin typeface="Monaco"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65BF3BEC-4631-2410-590A-D52A9A28037A}"/>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7043" name="Rectangle 3">
            <a:extLst>
              <a:ext uri="{FF2B5EF4-FFF2-40B4-BE49-F238E27FC236}">
                <a16:creationId xmlns:a16="http://schemas.microsoft.com/office/drawing/2014/main" id="{D3FA555D-1740-017B-BF7B-60C48252EE8D}"/>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7044" name="Text Box 4">
            <a:extLst>
              <a:ext uri="{FF2B5EF4-FFF2-40B4-BE49-F238E27FC236}">
                <a16:creationId xmlns:a16="http://schemas.microsoft.com/office/drawing/2014/main" id="{0F778099-5EA9-40F7-CF10-1A5BA234074C}"/>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87045" name="Rectangle 5">
            <a:extLst>
              <a:ext uri="{FF2B5EF4-FFF2-40B4-BE49-F238E27FC236}">
                <a16:creationId xmlns:a16="http://schemas.microsoft.com/office/drawing/2014/main" id="{D044FDDD-ADC9-862C-7C34-14B8B875325D}"/>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7046" name="Rectangle 6">
            <a:extLst>
              <a:ext uri="{FF2B5EF4-FFF2-40B4-BE49-F238E27FC236}">
                <a16:creationId xmlns:a16="http://schemas.microsoft.com/office/drawing/2014/main" id="{6079155B-D241-F580-AE4A-7CF04A8933A6}"/>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87160" name="Group 120">
            <a:extLst>
              <a:ext uri="{FF2B5EF4-FFF2-40B4-BE49-F238E27FC236}">
                <a16:creationId xmlns:a16="http://schemas.microsoft.com/office/drawing/2014/main" id="{36923188-B2D9-FE74-4F38-B889EDE96DA5}"/>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3950461127"/>
                    </a:ext>
                  </a:extLst>
                </a:gridCol>
                <a:gridCol w="952500">
                  <a:extLst>
                    <a:ext uri="{9D8B030D-6E8A-4147-A177-3AD203B41FA5}">
                      <a16:colId xmlns:a16="http://schemas.microsoft.com/office/drawing/2014/main" val="3989000098"/>
                    </a:ext>
                  </a:extLst>
                </a:gridCol>
                <a:gridCol w="1295400">
                  <a:extLst>
                    <a:ext uri="{9D8B030D-6E8A-4147-A177-3AD203B41FA5}">
                      <a16:colId xmlns:a16="http://schemas.microsoft.com/office/drawing/2014/main" val="3172755559"/>
                    </a:ext>
                  </a:extLst>
                </a:gridCol>
                <a:gridCol w="1223962">
                  <a:extLst>
                    <a:ext uri="{9D8B030D-6E8A-4147-A177-3AD203B41FA5}">
                      <a16:colId xmlns:a16="http://schemas.microsoft.com/office/drawing/2014/main" val="1254879546"/>
                    </a:ext>
                  </a:extLst>
                </a:gridCol>
                <a:gridCol w="1081088">
                  <a:extLst>
                    <a:ext uri="{9D8B030D-6E8A-4147-A177-3AD203B41FA5}">
                      <a16:colId xmlns:a16="http://schemas.microsoft.com/office/drawing/2014/main" val="2768830781"/>
                    </a:ext>
                  </a:extLst>
                </a:gridCol>
                <a:gridCol w="1223962">
                  <a:extLst>
                    <a:ext uri="{9D8B030D-6E8A-4147-A177-3AD203B41FA5}">
                      <a16:colId xmlns:a16="http://schemas.microsoft.com/office/drawing/2014/main" val="2354302989"/>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9383655"/>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8632724"/>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7862068"/>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7717323"/>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0835311"/>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6573409"/>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a:extLst>
              <a:ext uri="{FF2B5EF4-FFF2-40B4-BE49-F238E27FC236}">
                <a16:creationId xmlns:a16="http://schemas.microsoft.com/office/drawing/2014/main" id="{06B1D55D-E73B-E29E-E15A-CCDC70FA5FDA}"/>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9091" name="Rectangle 3">
            <a:extLst>
              <a:ext uri="{FF2B5EF4-FFF2-40B4-BE49-F238E27FC236}">
                <a16:creationId xmlns:a16="http://schemas.microsoft.com/office/drawing/2014/main" id="{1B2911DA-B818-DFBE-031B-9C0511BF9FB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9092" name="Text Box 4">
            <a:extLst>
              <a:ext uri="{FF2B5EF4-FFF2-40B4-BE49-F238E27FC236}">
                <a16:creationId xmlns:a16="http://schemas.microsoft.com/office/drawing/2014/main" id="{020E8493-9D80-ECB1-EE0B-5FD4A86E452F}"/>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89093" name="Rectangle 5">
            <a:extLst>
              <a:ext uri="{FF2B5EF4-FFF2-40B4-BE49-F238E27FC236}">
                <a16:creationId xmlns:a16="http://schemas.microsoft.com/office/drawing/2014/main" id="{E1F50B70-7714-C2C9-D0CF-1133E0F6BACB}"/>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89094" name="Rectangle 6">
            <a:extLst>
              <a:ext uri="{FF2B5EF4-FFF2-40B4-BE49-F238E27FC236}">
                <a16:creationId xmlns:a16="http://schemas.microsoft.com/office/drawing/2014/main" id="{9EA1E875-CFEB-E50A-ADB4-1B4B1102D08C}"/>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89095" name="Group 7">
            <a:extLst>
              <a:ext uri="{FF2B5EF4-FFF2-40B4-BE49-F238E27FC236}">
                <a16:creationId xmlns:a16="http://schemas.microsoft.com/office/drawing/2014/main" id="{D93E6092-88BE-CD45-0B32-98F8D2EC7A44}"/>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3096750140"/>
                    </a:ext>
                  </a:extLst>
                </a:gridCol>
                <a:gridCol w="952500">
                  <a:extLst>
                    <a:ext uri="{9D8B030D-6E8A-4147-A177-3AD203B41FA5}">
                      <a16:colId xmlns:a16="http://schemas.microsoft.com/office/drawing/2014/main" val="1385695"/>
                    </a:ext>
                  </a:extLst>
                </a:gridCol>
                <a:gridCol w="1295400">
                  <a:extLst>
                    <a:ext uri="{9D8B030D-6E8A-4147-A177-3AD203B41FA5}">
                      <a16:colId xmlns:a16="http://schemas.microsoft.com/office/drawing/2014/main" val="1746147702"/>
                    </a:ext>
                  </a:extLst>
                </a:gridCol>
                <a:gridCol w="1223962">
                  <a:extLst>
                    <a:ext uri="{9D8B030D-6E8A-4147-A177-3AD203B41FA5}">
                      <a16:colId xmlns:a16="http://schemas.microsoft.com/office/drawing/2014/main" val="2622448602"/>
                    </a:ext>
                  </a:extLst>
                </a:gridCol>
                <a:gridCol w="1081088">
                  <a:extLst>
                    <a:ext uri="{9D8B030D-6E8A-4147-A177-3AD203B41FA5}">
                      <a16:colId xmlns:a16="http://schemas.microsoft.com/office/drawing/2014/main" val="2824466793"/>
                    </a:ext>
                  </a:extLst>
                </a:gridCol>
                <a:gridCol w="1223962">
                  <a:extLst>
                    <a:ext uri="{9D8B030D-6E8A-4147-A177-3AD203B41FA5}">
                      <a16:colId xmlns:a16="http://schemas.microsoft.com/office/drawing/2014/main" val="931675906"/>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8828793"/>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6986274"/>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870614"/>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42213"/>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1282518"/>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8245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a:extLst>
              <a:ext uri="{FF2B5EF4-FFF2-40B4-BE49-F238E27FC236}">
                <a16:creationId xmlns:a16="http://schemas.microsoft.com/office/drawing/2014/main" id="{C1FE26AB-88FF-995A-D4F6-1195759B9778}"/>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1139" name="Rectangle 3">
            <a:extLst>
              <a:ext uri="{FF2B5EF4-FFF2-40B4-BE49-F238E27FC236}">
                <a16:creationId xmlns:a16="http://schemas.microsoft.com/office/drawing/2014/main" id="{5AF4E000-0166-5AEB-BDA2-3EAC58FF96AE}"/>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1140" name="Text Box 4">
            <a:extLst>
              <a:ext uri="{FF2B5EF4-FFF2-40B4-BE49-F238E27FC236}">
                <a16:creationId xmlns:a16="http://schemas.microsoft.com/office/drawing/2014/main" id="{56EAB7D8-23E2-B3E2-78E9-CBCC6B95593C}"/>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91141" name="Rectangle 5">
            <a:extLst>
              <a:ext uri="{FF2B5EF4-FFF2-40B4-BE49-F238E27FC236}">
                <a16:creationId xmlns:a16="http://schemas.microsoft.com/office/drawing/2014/main" id="{590E44D0-A5D6-78C3-0A74-B374945AFD31}"/>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1142" name="Rectangle 6">
            <a:extLst>
              <a:ext uri="{FF2B5EF4-FFF2-40B4-BE49-F238E27FC236}">
                <a16:creationId xmlns:a16="http://schemas.microsoft.com/office/drawing/2014/main" id="{8808E667-FB30-4768-2749-00429C631BC3}"/>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91143" name="Group 7">
            <a:extLst>
              <a:ext uri="{FF2B5EF4-FFF2-40B4-BE49-F238E27FC236}">
                <a16:creationId xmlns:a16="http://schemas.microsoft.com/office/drawing/2014/main" id="{489F0AB0-C0D5-CF4C-DFA6-E7A99FC87924}"/>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2586789578"/>
                    </a:ext>
                  </a:extLst>
                </a:gridCol>
                <a:gridCol w="952500">
                  <a:extLst>
                    <a:ext uri="{9D8B030D-6E8A-4147-A177-3AD203B41FA5}">
                      <a16:colId xmlns:a16="http://schemas.microsoft.com/office/drawing/2014/main" val="786823324"/>
                    </a:ext>
                  </a:extLst>
                </a:gridCol>
                <a:gridCol w="1295400">
                  <a:extLst>
                    <a:ext uri="{9D8B030D-6E8A-4147-A177-3AD203B41FA5}">
                      <a16:colId xmlns:a16="http://schemas.microsoft.com/office/drawing/2014/main" val="3772385184"/>
                    </a:ext>
                  </a:extLst>
                </a:gridCol>
                <a:gridCol w="1223962">
                  <a:extLst>
                    <a:ext uri="{9D8B030D-6E8A-4147-A177-3AD203B41FA5}">
                      <a16:colId xmlns:a16="http://schemas.microsoft.com/office/drawing/2014/main" val="1148042495"/>
                    </a:ext>
                  </a:extLst>
                </a:gridCol>
                <a:gridCol w="1081088">
                  <a:extLst>
                    <a:ext uri="{9D8B030D-6E8A-4147-A177-3AD203B41FA5}">
                      <a16:colId xmlns:a16="http://schemas.microsoft.com/office/drawing/2014/main" val="3088695308"/>
                    </a:ext>
                  </a:extLst>
                </a:gridCol>
                <a:gridCol w="1223962">
                  <a:extLst>
                    <a:ext uri="{9D8B030D-6E8A-4147-A177-3AD203B41FA5}">
                      <a16:colId xmlns:a16="http://schemas.microsoft.com/office/drawing/2014/main" val="714861423"/>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62167628"/>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20134917"/>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1513885"/>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0509535"/>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3522956"/>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757428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07137666-AF63-553F-D1AD-52A1573F5969}"/>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8131" name="Rectangle 3">
            <a:extLst>
              <a:ext uri="{FF2B5EF4-FFF2-40B4-BE49-F238E27FC236}">
                <a16:creationId xmlns:a16="http://schemas.microsoft.com/office/drawing/2014/main" id="{73EB826C-F3B8-AB90-2202-EB3BB2AB2A3D}"/>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8132" name="Text Box 4">
            <a:extLst>
              <a:ext uri="{FF2B5EF4-FFF2-40B4-BE49-F238E27FC236}">
                <a16:creationId xmlns:a16="http://schemas.microsoft.com/office/drawing/2014/main" id="{FA939D3C-B8BE-6DC2-DC20-A1BF642DA54E}"/>
              </a:ext>
            </a:extLst>
          </p:cNvPr>
          <p:cNvSpPr txBox="1">
            <a:spLocks noChangeArrowheads="1"/>
          </p:cNvSpPr>
          <p:nvPr/>
        </p:nvSpPr>
        <p:spPr bwMode="auto">
          <a:xfrm>
            <a:off x="1219200" y="6096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4C7D4"/>
                </a:solidFill>
                <a:latin typeface="Trebuchet MS" panose="020B0603020202020204" pitchFamily="34" charset="0"/>
              </a:rPr>
              <a:t>METALS AND ACIDS</a:t>
            </a:r>
          </a:p>
        </p:txBody>
      </p:sp>
      <p:sp>
        <p:nvSpPr>
          <p:cNvPr id="48133" name="Rectangle 5">
            <a:extLst>
              <a:ext uri="{FF2B5EF4-FFF2-40B4-BE49-F238E27FC236}">
                <a16:creationId xmlns:a16="http://schemas.microsoft.com/office/drawing/2014/main" id="{46D7ACE7-E24A-627C-4293-13505FC58395}"/>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8134" name="Rectangle 6">
            <a:extLst>
              <a:ext uri="{FF2B5EF4-FFF2-40B4-BE49-F238E27FC236}">
                <a16:creationId xmlns:a16="http://schemas.microsoft.com/office/drawing/2014/main" id="{84B608AF-3BC7-DC5E-7AEB-CC19FD62DF8D}"/>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8136" name="Text Box 8">
            <a:extLst>
              <a:ext uri="{FF2B5EF4-FFF2-40B4-BE49-F238E27FC236}">
                <a16:creationId xmlns:a16="http://schemas.microsoft.com/office/drawing/2014/main" id="{4DF4439C-43D3-BB8A-0D04-0D730339D1D8}"/>
              </a:ext>
            </a:extLst>
          </p:cNvPr>
          <p:cNvSpPr txBox="1">
            <a:spLocks noChangeArrowheads="1"/>
          </p:cNvSpPr>
          <p:nvPr/>
        </p:nvSpPr>
        <p:spPr bwMode="auto">
          <a:xfrm>
            <a:off x="1476375" y="1196975"/>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1"/>
                </a:solidFill>
              </a:rPr>
              <a:t>Metals</a:t>
            </a:r>
          </a:p>
          <a:p>
            <a:pPr>
              <a:spcBef>
                <a:spcPct val="50000"/>
              </a:spcBef>
            </a:pPr>
            <a:r>
              <a:rPr lang="en-US" altLang="en-US">
                <a:solidFill>
                  <a:schemeClr val="accent1"/>
                </a:solidFill>
              </a:rPr>
              <a:t>Magnesium</a:t>
            </a:r>
          </a:p>
          <a:p>
            <a:pPr>
              <a:spcBef>
                <a:spcPct val="50000"/>
              </a:spcBef>
            </a:pPr>
            <a:r>
              <a:rPr lang="en-US" altLang="en-US">
                <a:solidFill>
                  <a:schemeClr val="accent1"/>
                </a:solidFill>
              </a:rPr>
              <a:t>Iron</a:t>
            </a:r>
          </a:p>
          <a:p>
            <a:pPr>
              <a:spcBef>
                <a:spcPct val="50000"/>
              </a:spcBef>
            </a:pPr>
            <a:r>
              <a:rPr lang="en-US" altLang="en-US">
                <a:solidFill>
                  <a:schemeClr val="accent1"/>
                </a:solidFill>
              </a:rPr>
              <a:t>Sodium</a:t>
            </a:r>
          </a:p>
          <a:p>
            <a:pPr>
              <a:spcBef>
                <a:spcPct val="50000"/>
              </a:spcBef>
            </a:pPr>
            <a:r>
              <a:rPr lang="en-US" altLang="en-US">
                <a:solidFill>
                  <a:schemeClr val="accent1"/>
                </a:solidFill>
              </a:rPr>
              <a:t>Calcium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6B069EC2-1EC7-96BE-550C-DB278E80F370}"/>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3187" name="Rectangle 3">
            <a:extLst>
              <a:ext uri="{FF2B5EF4-FFF2-40B4-BE49-F238E27FC236}">
                <a16:creationId xmlns:a16="http://schemas.microsoft.com/office/drawing/2014/main" id="{35FD14C6-C391-EA32-D985-38900DC94F24}"/>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3188" name="Text Box 4">
            <a:extLst>
              <a:ext uri="{FF2B5EF4-FFF2-40B4-BE49-F238E27FC236}">
                <a16:creationId xmlns:a16="http://schemas.microsoft.com/office/drawing/2014/main" id="{8D26E481-CDC4-062A-8C56-C3EE5D7FBBB8}"/>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93189" name="Rectangle 5">
            <a:extLst>
              <a:ext uri="{FF2B5EF4-FFF2-40B4-BE49-F238E27FC236}">
                <a16:creationId xmlns:a16="http://schemas.microsoft.com/office/drawing/2014/main" id="{B2E252D2-5993-BF5D-A91E-0EB394645EF6}"/>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3190" name="Rectangle 6">
            <a:extLst>
              <a:ext uri="{FF2B5EF4-FFF2-40B4-BE49-F238E27FC236}">
                <a16:creationId xmlns:a16="http://schemas.microsoft.com/office/drawing/2014/main" id="{CBB77122-1D15-F926-CE18-8E1C8AEFDA9A}"/>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93191" name="Group 7">
            <a:extLst>
              <a:ext uri="{FF2B5EF4-FFF2-40B4-BE49-F238E27FC236}">
                <a16:creationId xmlns:a16="http://schemas.microsoft.com/office/drawing/2014/main" id="{B9FB8AA0-5899-34A9-BD28-AD42A29D9BA7}"/>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1099837785"/>
                    </a:ext>
                  </a:extLst>
                </a:gridCol>
                <a:gridCol w="952500">
                  <a:extLst>
                    <a:ext uri="{9D8B030D-6E8A-4147-A177-3AD203B41FA5}">
                      <a16:colId xmlns:a16="http://schemas.microsoft.com/office/drawing/2014/main" val="3024668111"/>
                    </a:ext>
                  </a:extLst>
                </a:gridCol>
                <a:gridCol w="1295400">
                  <a:extLst>
                    <a:ext uri="{9D8B030D-6E8A-4147-A177-3AD203B41FA5}">
                      <a16:colId xmlns:a16="http://schemas.microsoft.com/office/drawing/2014/main" val="1785649458"/>
                    </a:ext>
                  </a:extLst>
                </a:gridCol>
                <a:gridCol w="1223962">
                  <a:extLst>
                    <a:ext uri="{9D8B030D-6E8A-4147-A177-3AD203B41FA5}">
                      <a16:colId xmlns:a16="http://schemas.microsoft.com/office/drawing/2014/main" val="1988764986"/>
                    </a:ext>
                  </a:extLst>
                </a:gridCol>
                <a:gridCol w="1081088">
                  <a:extLst>
                    <a:ext uri="{9D8B030D-6E8A-4147-A177-3AD203B41FA5}">
                      <a16:colId xmlns:a16="http://schemas.microsoft.com/office/drawing/2014/main" val="19853095"/>
                    </a:ext>
                  </a:extLst>
                </a:gridCol>
                <a:gridCol w="1223962">
                  <a:extLst>
                    <a:ext uri="{9D8B030D-6E8A-4147-A177-3AD203B41FA5}">
                      <a16:colId xmlns:a16="http://schemas.microsoft.com/office/drawing/2014/main" val="2099431682"/>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6617629"/>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7540343"/>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0708522"/>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9528232"/>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3354207"/>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274877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a:extLst>
              <a:ext uri="{FF2B5EF4-FFF2-40B4-BE49-F238E27FC236}">
                <a16:creationId xmlns:a16="http://schemas.microsoft.com/office/drawing/2014/main" id="{4544EC03-90FE-ED54-4D9F-69095A10E132}"/>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5235" name="Rectangle 3">
            <a:extLst>
              <a:ext uri="{FF2B5EF4-FFF2-40B4-BE49-F238E27FC236}">
                <a16:creationId xmlns:a16="http://schemas.microsoft.com/office/drawing/2014/main" id="{435CFDA1-B1AA-A026-0F46-7B34F1B28681}"/>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5236" name="Text Box 4">
            <a:extLst>
              <a:ext uri="{FF2B5EF4-FFF2-40B4-BE49-F238E27FC236}">
                <a16:creationId xmlns:a16="http://schemas.microsoft.com/office/drawing/2014/main" id="{C5846779-388E-1C2E-22FF-C476FFCBA26E}"/>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95237" name="Rectangle 5">
            <a:extLst>
              <a:ext uri="{FF2B5EF4-FFF2-40B4-BE49-F238E27FC236}">
                <a16:creationId xmlns:a16="http://schemas.microsoft.com/office/drawing/2014/main" id="{E5A2AFF4-AA9F-E3C7-9EA5-46C913BA017A}"/>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5238" name="Rectangle 6">
            <a:extLst>
              <a:ext uri="{FF2B5EF4-FFF2-40B4-BE49-F238E27FC236}">
                <a16:creationId xmlns:a16="http://schemas.microsoft.com/office/drawing/2014/main" id="{7AE469BE-DA70-4897-8D72-3C18215BA1D2}"/>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95239" name="Group 7">
            <a:extLst>
              <a:ext uri="{FF2B5EF4-FFF2-40B4-BE49-F238E27FC236}">
                <a16:creationId xmlns:a16="http://schemas.microsoft.com/office/drawing/2014/main" id="{D1955162-C945-8E72-0DD6-257A79138265}"/>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1542951351"/>
                    </a:ext>
                  </a:extLst>
                </a:gridCol>
                <a:gridCol w="952500">
                  <a:extLst>
                    <a:ext uri="{9D8B030D-6E8A-4147-A177-3AD203B41FA5}">
                      <a16:colId xmlns:a16="http://schemas.microsoft.com/office/drawing/2014/main" val="1973849303"/>
                    </a:ext>
                  </a:extLst>
                </a:gridCol>
                <a:gridCol w="1295400">
                  <a:extLst>
                    <a:ext uri="{9D8B030D-6E8A-4147-A177-3AD203B41FA5}">
                      <a16:colId xmlns:a16="http://schemas.microsoft.com/office/drawing/2014/main" val="472593302"/>
                    </a:ext>
                  </a:extLst>
                </a:gridCol>
                <a:gridCol w="1223962">
                  <a:extLst>
                    <a:ext uri="{9D8B030D-6E8A-4147-A177-3AD203B41FA5}">
                      <a16:colId xmlns:a16="http://schemas.microsoft.com/office/drawing/2014/main" val="2144992182"/>
                    </a:ext>
                  </a:extLst>
                </a:gridCol>
                <a:gridCol w="1081088">
                  <a:extLst>
                    <a:ext uri="{9D8B030D-6E8A-4147-A177-3AD203B41FA5}">
                      <a16:colId xmlns:a16="http://schemas.microsoft.com/office/drawing/2014/main" val="3622468195"/>
                    </a:ext>
                  </a:extLst>
                </a:gridCol>
                <a:gridCol w="1223962">
                  <a:extLst>
                    <a:ext uri="{9D8B030D-6E8A-4147-A177-3AD203B41FA5}">
                      <a16:colId xmlns:a16="http://schemas.microsoft.com/office/drawing/2014/main" val="2214518212"/>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52884456"/>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1024327"/>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2424119"/>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2225782"/>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1781354"/>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41612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a:extLst>
              <a:ext uri="{FF2B5EF4-FFF2-40B4-BE49-F238E27FC236}">
                <a16:creationId xmlns:a16="http://schemas.microsoft.com/office/drawing/2014/main" id="{BB59940A-EF9B-8B8F-5973-8F9979DA9487}"/>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7283" name="Rectangle 3">
            <a:extLst>
              <a:ext uri="{FF2B5EF4-FFF2-40B4-BE49-F238E27FC236}">
                <a16:creationId xmlns:a16="http://schemas.microsoft.com/office/drawing/2014/main" id="{8049A3E8-1BAB-306D-552A-0FA9FC52804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7284" name="Text Box 4">
            <a:extLst>
              <a:ext uri="{FF2B5EF4-FFF2-40B4-BE49-F238E27FC236}">
                <a16:creationId xmlns:a16="http://schemas.microsoft.com/office/drawing/2014/main" id="{3552C68E-5A64-4B4A-D261-72E85032203C}"/>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97285" name="Rectangle 5">
            <a:extLst>
              <a:ext uri="{FF2B5EF4-FFF2-40B4-BE49-F238E27FC236}">
                <a16:creationId xmlns:a16="http://schemas.microsoft.com/office/drawing/2014/main" id="{AA59C484-A74A-6E02-5597-B51A66D1244C}"/>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7286" name="Rectangle 6">
            <a:extLst>
              <a:ext uri="{FF2B5EF4-FFF2-40B4-BE49-F238E27FC236}">
                <a16:creationId xmlns:a16="http://schemas.microsoft.com/office/drawing/2014/main" id="{77006FD5-0E09-1D9A-2184-FEB37EEC575F}"/>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97287" name="Group 7">
            <a:extLst>
              <a:ext uri="{FF2B5EF4-FFF2-40B4-BE49-F238E27FC236}">
                <a16:creationId xmlns:a16="http://schemas.microsoft.com/office/drawing/2014/main" id="{C670DE3B-9809-7EFA-8074-E24F3CEF4EF8}"/>
              </a:ext>
            </a:extLst>
          </p:cNvPr>
          <p:cNvGraphicFramePr>
            <a:graphicFrameLocks noGrp="1"/>
          </p:cNvGraphicFramePr>
          <p:nvPr/>
        </p:nvGraphicFramePr>
        <p:xfrm>
          <a:off x="1187450" y="1397000"/>
          <a:ext cx="7200900" cy="4356100"/>
        </p:xfrm>
        <a:graphic>
          <a:graphicData uri="http://schemas.openxmlformats.org/drawingml/2006/table">
            <a:tbl>
              <a:tblPr/>
              <a:tblGrid>
                <a:gridCol w="1423988">
                  <a:extLst>
                    <a:ext uri="{9D8B030D-6E8A-4147-A177-3AD203B41FA5}">
                      <a16:colId xmlns:a16="http://schemas.microsoft.com/office/drawing/2014/main" val="3618191033"/>
                    </a:ext>
                  </a:extLst>
                </a:gridCol>
                <a:gridCol w="952500">
                  <a:extLst>
                    <a:ext uri="{9D8B030D-6E8A-4147-A177-3AD203B41FA5}">
                      <a16:colId xmlns:a16="http://schemas.microsoft.com/office/drawing/2014/main" val="2719379532"/>
                    </a:ext>
                  </a:extLst>
                </a:gridCol>
                <a:gridCol w="1295400">
                  <a:extLst>
                    <a:ext uri="{9D8B030D-6E8A-4147-A177-3AD203B41FA5}">
                      <a16:colId xmlns:a16="http://schemas.microsoft.com/office/drawing/2014/main" val="2116094168"/>
                    </a:ext>
                  </a:extLst>
                </a:gridCol>
                <a:gridCol w="1223962">
                  <a:extLst>
                    <a:ext uri="{9D8B030D-6E8A-4147-A177-3AD203B41FA5}">
                      <a16:colId xmlns:a16="http://schemas.microsoft.com/office/drawing/2014/main" val="1879499934"/>
                    </a:ext>
                  </a:extLst>
                </a:gridCol>
                <a:gridCol w="1081088">
                  <a:extLst>
                    <a:ext uri="{9D8B030D-6E8A-4147-A177-3AD203B41FA5}">
                      <a16:colId xmlns:a16="http://schemas.microsoft.com/office/drawing/2014/main" val="4077428516"/>
                    </a:ext>
                  </a:extLst>
                </a:gridCol>
                <a:gridCol w="1223962">
                  <a:extLst>
                    <a:ext uri="{9D8B030D-6E8A-4147-A177-3AD203B41FA5}">
                      <a16:colId xmlns:a16="http://schemas.microsoft.com/office/drawing/2014/main" val="3361233421"/>
                    </a:ext>
                  </a:extLst>
                </a:gridCol>
              </a:tblGrid>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 ion soln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accent1"/>
                          </a:solidFill>
                          <a:effectLst/>
                          <a:latin typeface="Trebuchet MS" panose="020B0603020202020204" pitchFamily="34" charset="0"/>
                        </a:rPr>
                        <a:t>Metal</a:t>
                      </a:r>
                      <a:endParaRPr kumimoji="0" lang="th-TH" altLang="en-US" sz="1800" b="0" i="0" u="none" strike="noStrike" cap="none" normalizeH="0" baseline="0">
                        <a:ln>
                          <a:noFill/>
                        </a:ln>
                        <a:solidFill>
                          <a:schemeClr val="accent1"/>
                        </a:solidFill>
                        <a:effectLst/>
                        <a:latin typeface="Trebuchet MS" panose="020B0603020202020204" pitchFamily="34" charset="0"/>
                      </a:endParaRP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w="12700" cap="flat" cmpd="sng" algn="ctr">
                      <a:solidFill>
                        <a:srgbClr val="FFFF99"/>
                      </a:solidFill>
                      <a:prstDash val="solid"/>
                      <a:round/>
                      <a:headEnd type="none" w="med" len="med"/>
                      <a:tailEnd type="none" w="med" len="med"/>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Iron (III)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Magnesium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Copper (II)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Zinc sulphate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1"/>
                          </a:solidFill>
                          <a:effectLst/>
                          <a:latin typeface="Trebuchet MS" panose="020B0603020202020204" pitchFamily="34" charset="0"/>
                        </a:rPr>
                        <a:t>Lead (II) nitrate</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4582259"/>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Iron</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0835521"/>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Magnesium</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8533735"/>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Copper</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3276770"/>
                  </a:ext>
                </a:extLst>
              </a:tr>
              <a:tr h="676275">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Zinc</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2298887"/>
                  </a:ext>
                </a:extLst>
              </a:tr>
              <a:tr h="677863">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1"/>
                          </a:solidFill>
                          <a:effectLst/>
                          <a:latin typeface="Trebuchet MS" panose="020B0603020202020204" pitchFamily="34" charset="0"/>
                        </a:rPr>
                        <a:t>Lead</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a:ln>
                            <a:noFill/>
                          </a:ln>
                          <a:solidFill>
                            <a:schemeClr val="accent1"/>
                          </a:solidFill>
                          <a:effectLst/>
                          <a:latin typeface="Trebuchet MS" panose="020B0603020202020204" pitchFamily="34" charset="0"/>
                          <a:sym typeface="Wingdings" panose="05000000000000000000" pitchFamily="2" charset="2"/>
                        </a:rPr>
                        <a:t>X</a:t>
                      </a:r>
                    </a:p>
                  </a:txBody>
                  <a:tcPr horzOverflow="overflow">
                    <a:lnL w="12700" cap="flat" cmpd="sng" algn="ctr">
                      <a:solidFill>
                        <a:srgbClr val="FFFF99"/>
                      </a:solidFill>
                      <a:prstDash val="solid"/>
                      <a:round/>
                      <a:headEnd type="none" w="med" len="med"/>
                      <a:tailEnd type="none" w="med" len="med"/>
                    </a:lnL>
                    <a:lnR w="12700" cap="flat" cmpd="sng" algn="ctr">
                      <a:solidFill>
                        <a:srgbClr val="FFFF99"/>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rgbClr val="FFFF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861877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065031E5-C705-1436-841E-057D5AC3262F}"/>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9331" name="Rectangle 3">
            <a:extLst>
              <a:ext uri="{FF2B5EF4-FFF2-40B4-BE49-F238E27FC236}">
                <a16:creationId xmlns:a16="http://schemas.microsoft.com/office/drawing/2014/main" id="{65274B91-E4C4-37DD-F53B-B2BBCA47FD10}"/>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9332" name="Text Box 4">
            <a:extLst>
              <a:ext uri="{FF2B5EF4-FFF2-40B4-BE49-F238E27FC236}">
                <a16:creationId xmlns:a16="http://schemas.microsoft.com/office/drawing/2014/main" id="{9C2D481C-0CCF-9823-FABA-6C12A2D8A032}"/>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99333" name="Rectangle 5">
            <a:extLst>
              <a:ext uri="{FF2B5EF4-FFF2-40B4-BE49-F238E27FC236}">
                <a16:creationId xmlns:a16="http://schemas.microsoft.com/office/drawing/2014/main" id="{8A0DBD08-781A-1A6C-BDC3-241C4C44E7D8}"/>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9334" name="Rectangle 6">
            <a:extLst>
              <a:ext uri="{FF2B5EF4-FFF2-40B4-BE49-F238E27FC236}">
                <a16:creationId xmlns:a16="http://schemas.microsoft.com/office/drawing/2014/main" id="{5BBA14CA-9E21-38F6-F9EF-C86262EE7499}"/>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99335" name="Text Box 7">
            <a:extLst>
              <a:ext uri="{FF2B5EF4-FFF2-40B4-BE49-F238E27FC236}">
                <a16:creationId xmlns:a16="http://schemas.microsoft.com/office/drawing/2014/main" id="{40632E73-ACA9-C30B-7ABB-B766E566938C}"/>
              </a:ext>
            </a:extLst>
          </p:cNvPr>
          <p:cNvSpPr txBox="1">
            <a:spLocks noChangeArrowheads="1"/>
          </p:cNvSpPr>
          <p:nvPr/>
        </p:nvSpPr>
        <p:spPr bwMode="auto">
          <a:xfrm>
            <a:off x="1447800" y="1219200"/>
            <a:ext cx="6653213"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00A36F1C-4194-FEC4-7E31-D8DE56E7AC2F}"/>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1379" name="Rectangle 3">
            <a:extLst>
              <a:ext uri="{FF2B5EF4-FFF2-40B4-BE49-F238E27FC236}">
                <a16:creationId xmlns:a16="http://schemas.microsoft.com/office/drawing/2014/main" id="{927CD1D9-1BAC-50F4-AC2C-F20D8B4CF391}"/>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1380" name="Text Box 4">
            <a:extLst>
              <a:ext uri="{FF2B5EF4-FFF2-40B4-BE49-F238E27FC236}">
                <a16:creationId xmlns:a16="http://schemas.microsoft.com/office/drawing/2014/main" id="{55CCBEFD-72A7-C7E4-AB57-E8E925EE88A0}"/>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01381" name="Rectangle 5">
            <a:extLst>
              <a:ext uri="{FF2B5EF4-FFF2-40B4-BE49-F238E27FC236}">
                <a16:creationId xmlns:a16="http://schemas.microsoft.com/office/drawing/2014/main" id="{77610795-D826-BCA6-52B8-050A8A7CB306}"/>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1382" name="Rectangle 6">
            <a:extLst>
              <a:ext uri="{FF2B5EF4-FFF2-40B4-BE49-F238E27FC236}">
                <a16:creationId xmlns:a16="http://schemas.microsoft.com/office/drawing/2014/main" id="{BD63F08B-74AF-E593-E65E-C92C20319D8B}"/>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1383" name="Text Box 7">
            <a:extLst>
              <a:ext uri="{FF2B5EF4-FFF2-40B4-BE49-F238E27FC236}">
                <a16:creationId xmlns:a16="http://schemas.microsoft.com/office/drawing/2014/main" id="{8558EDE1-6411-7240-A0BA-74D0BE01215A}"/>
              </a:ext>
            </a:extLst>
          </p:cNvPr>
          <p:cNvSpPr txBox="1">
            <a:spLocks noChangeArrowheads="1"/>
          </p:cNvSpPr>
          <p:nvPr/>
        </p:nvSpPr>
        <p:spPr bwMode="auto">
          <a:xfrm>
            <a:off x="1447800" y="1219200"/>
            <a:ext cx="6653213"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a:t>
            </a:r>
            <a:endParaRPr lang="en-US" altLang="en-US" sz="1800" b="1" i="1">
              <a:solidFill>
                <a:schemeClr val="accent1"/>
              </a:solidFill>
              <a:latin typeface="Monaco"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a:extLst>
              <a:ext uri="{FF2B5EF4-FFF2-40B4-BE49-F238E27FC236}">
                <a16:creationId xmlns:a16="http://schemas.microsoft.com/office/drawing/2014/main" id="{10BD74B6-3ADB-97B5-BAE9-218470F038BC}"/>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1619" name="Rectangle 3">
            <a:extLst>
              <a:ext uri="{FF2B5EF4-FFF2-40B4-BE49-F238E27FC236}">
                <a16:creationId xmlns:a16="http://schemas.microsoft.com/office/drawing/2014/main" id="{57641EAF-DFC0-9162-C166-FA3E736CABB4}"/>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1620" name="Text Box 4">
            <a:extLst>
              <a:ext uri="{FF2B5EF4-FFF2-40B4-BE49-F238E27FC236}">
                <a16:creationId xmlns:a16="http://schemas.microsoft.com/office/drawing/2014/main" id="{38D1E1A6-7AF3-3D58-C26B-3FEB1E5706E1}"/>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11621" name="Rectangle 5">
            <a:extLst>
              <a:ext uri="{FF2B5EF4-FFF2-40B4-BE49-F238E27FC236}">
                <a16:creationId xmlns:a16="http://schemas.microsoft.com/office/drawing/2014/main" id="{86B896D3-D6B8-A1F8-D202-1F34A7C3B3CB}"/>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1622" name="Rectangle 6">
            <a:extLst>
              <a:ext uri="{FF2B5EF4-FFF2-40B4-BE49-F238E27FC236}">
                <a16:creationId xmlns:a16="http://schemas.microsoft.com/office/drawing/2014/main" id="{4CA4AB77-31CA-1584-27D5-6E987B261CFC}"/>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1623" name="Text Box 7">
            <a:extLst>
              <a:ext uri="{FF2B5EF4-FFF2-40B4-BE49-F238E27FC236}">
                <a16:creationId xmlns:a16="http://schemas.microsoft.com/office/drawing/2014/main" id="{78199DF1-6700-BEC2-B4C3-2362AC207D06}"/>
              </a:ext>
            </a:extLst>
          </p:cNvPr>
          <p:cNvSpPr txBox="1">
            <a:spLocks noChangeArrowheads="1"/>
          </p:cNvSpPr>
          <p:nvPr/>
        </p:nvSpPr>
        <p:spPr bwMode="auto">
          <a:xfrm>
            <a:off x="1447800" y="1219200"/>
            <a:ext cx="6653213"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a:t>
            </a:r>
            <a:endParaRPr lang="en-US" altLang="en-US" sz="1800" b="1" i="1">
              <a:solidFill>
                <a:schemeClr val="accent1"/>
              </a:solidFill>
              <a:latin typeface="Monaco"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a:extLst>
              <a:ext uri="{FF2B5EF4-FFF2-40B4-BE49-F238E27FC236}">
                <a16:creationId xmlns:a16="http://schemas.microsoft.com/office/drawing/2014/main" id="{3A77F183-FB68-6306-43F1-B1EF41B75D84}"/>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5475" name="Rectangle 3">
            <a:extLst>
              <a:ext uri="{FF2B5EF4-FFF2-40B4-BE49-F238E27FC236}">
                <a16:creationId xmlns:a16="http://schemas.microsoft.com/office/drawing/2014/main" id="{C80C6CDB-E166-DB6B-BDEF-C1C53FAEE755}"/>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5476" name="Text Box 4">
            <a:extLst>
              <a:ext uri="{FF2B5EF4-FFF2-40B4-BE49-F238E27FC236}">
                <a16:creationId xmlns:a16="http://schemas.microsoft.com/office/drawing/2014/main" id="{940680CF-4F24-75DA-752B-1A09F8C5258B}"/>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05477" name="Rectangle 5">
            <a:extLst>
              <a:ext uri="{FF2B5EF4-FFF2-40B4-BE49-F238E27FC236}">
                <a16:creationId xmlns:a16="http://schemas.microsoft.com/office/drawing/2014/main" id="{F8D55FEF-F3A7-82FB-A520-1CFA3D978AF0}"/>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5478" name="Rectangle 6">
            <a:extLst>
              <a:ext uri="{FF2B5EF4-FFF2-40B4-BE49-F238E27FC236}">
                <a16:creationId xmlns:a16="http://schemas.microsoft.com/office/drawing/2014/main" id="{BFB38008-239D-4304-BDEC-957938A717A5}"/>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5479" name="Text Box 7">
            <a:extLst>
              <a:ext uri="{FF2B5EF4-FFF2-40B4-BE49-F238E27FC236}">
                <a16:creationId xmlns:a16="http://schemas.microsoft.com/office/drawing/2014/main" id="{E578B88E-B1F3-FFA1-4BA9-B428078B5578}"/>
              </a:ext>
            </a:extLst>
          </p:cNvPr>
          <p:cNvSpPr txBox="1">
            <a:spLocks noChangeArrowheads="1"/>
          </p:cNvSpPr>
          <p:nvPr/>
        </p:nvSpPr>
        <p:spPr bwMode="auto">
          <a:xfrm>
            <a:off x="1447800" y="1219200"/>
            <a:ext cx="6653213" cy="237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05479">
                                            <p:txEl>
                                              <p:pRg st="6" end="6"/>
                                            </p:txEl>
                                          </p:spTgt>
                                        </p:tgtEl>
                                        <p:attrNameLst>
                                          <p:attrName>ppt_x</p:attrName>
                                          <p:attrName>ppt_y</p:attrName>
                                        </p:attrNameLst>
                                      </p:cBhvr>
                                    </p:animMotion>
                                    <p:animRot by="1500000">
                                      <p:cBhvr>
                                        <p:cTn id="7" dur="125" fill="hold">
                                          <p:stCondLst>
                                            <p:cond delay="0"/>
                                          </p:stCondLst>
                                        </p:cTn>
                                        <p:tgtEl>
                                          <p:spTgt spid="105479">
                                            <p:txEl>
                                              <p:pRg st="6" end="6"/>
                                            </p:txEl>
                                          </p:spTgt>
                                        </p:tgtEl>
                                        <p:attrNameLst>
                                          <p:attrName>r</p:attrName>
                                        </p:attrNameLst>
                                      </p:cBhvr>
                                    </p:animRot>
                                    <p:animRot by="-1500000">
                                      <p:cBhvr>
                                        <p:cTn id="8" dur="125" fill="hold">
                                          <p:stCondLst>
                                            <p:cond delay="125"/>
                                          </p:stCondLst>
                                        </p:cTn>
                                        <p:tgtEl>
                                          <p:spTgt spid="105479">
                                            <p:txEl>
                                              <p:pRg st="6" end="6"/>
                                            </p:txEl>
                                          </p:spTgt>
                                        </p:tgtEl>
                                        <p:attrNameLst>
                                          <p:attrName>r</p:attrName>
                                        </p:attrNameLst>
                                      </p:cBhvr>
                                    </p:animRot>
                                    <p:animRot by="-1500000">
                                      <p:cBhvr>
                                        <p:cTn id="9" dur="125" fill="hold">
                                          <p:stCondLst>
                                            <p:cond delay="250"/>
                                          </p:stCondLst>
                                        </p:cTn>
                                        <p:tgtEl>
                                          <p:spTgt spid="105479">
                                            <p:txEl>
                                              <p:pRg st="6" end="6"/>
                                            </p:txEl>
                                          </p:spTgt>
                                        </p:tgtEl>
                                        <p:attrNameLst>
                                          <p:attrName>r</p:attrName>
                                        </p:attrNameLst>
                                      </p:cBhvr>
                                    </p:animRot>
                                    <p:animRot by="1500000">
                                      <p:cBhvr>
                                        <p:cTn id="10" dur="125" fill="hold">
                                          <p:stCondLst>
                                            <p:cond delay="375"/>
                                          </p:stCondLst>
                                        </p:cTn>
                                        <p:tgtEl>
                                          <p:spTgt spid="105479">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a:extLst>
              <a:ext uri="{FF2B5EF4-FFF2-40B4-BE49-F238E27FC236}">
                <a16:creationId xmlns:a16="http://schemas.microsoft.com/office/drawing/2014/main" id="{04063D80-306D-4943-06E9-375DBA56F01C}"/>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3427" name="Rectangle 3">
            <a:extLst>
              <a:ext uri="{FF2B5EF4-FFF2-40B4-BE49-F238E27FC236}">
                <a16:creationId xmlns:a16="http://schemas.microsoft.com/office/drawing/2014/main" id="{5B127B6B-E6E3-C4C3-4A73-F368D8ACF70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3428" name="Text Box 4">
            <a:extLst>
              <a:ext uri="{FF2B5EF4-FFF2-40B4-BE49-F238E27FC236}">
                <a16:creationId xmlns:a16="http://schemas.microsoft.com/office/drawing/2014/main" id="{18D31A65-EACD-78B2-DAB9-6B6F5AB126B9}"/>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03429" name="Rectangle 5">
            <a:extLst>
              <a:ext uri="{FF2B5EF4-FFF2-40B4-BE49-F238E27FC236}">
                <a16:creationId xmlns:a16="http://schemas.microsoft.com/office/drawing/2014/main" id="{ACA00D6E-652D-EB9E-4ED5-0C35DF642519}"/>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3430" name="Rectangle 6">
            <a:extLst>
              <a:ext uri="{FF2B5EF4-FFF2-40B4-BE49-F238E27FC236}">
                <a16:creationId xmlns:a16="http://schemas.microsoft.com/office/drawing/2014/main" id="{AB0CB229-C83F-0AD9-5E6D-6E7B07738C0F}"/>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3431" name="Text Box 7">
            <a:extLst>
              <a:ext uri="{FF2B5EF4-FFF2-40B4-BE49-F238E27FC236}">
                <a16:creationId xmlns:a16="http://schemas.microsoft.com/office/drawing/2014/main" id="{1539B04F-98DB-D916-C769-A8288ECFF97C}"/>
              </a:ext>
            </a:extLst>
          </p:cNvPr>
          <p:cNvSpPr txBox="1">
            <a:spLocks noChangeArrowheads="1"/>
          </p:cNvSpPr>
          <p:nvPr/>
        </p:nvSpPr>
        <p:spPr bwMode="auto">
          <a:xfrm>
            <a:off x="1447800" y="1219200"/>
            <a:ext cx="6653213" cy="347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a:extLst>
              <a:ext uri="{FF2B5EF4-FFF2-40B4-BE49-F238E27FC236}">
                <a16:creationId xmlns:a16="http://schemas.microsoft.com/office/drawing/2014/main" id="{16DD7CFE-C08E-176A-8F25-30EB982DC080}"/>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3667" name="Rectangle 3">
            <a:extLst>
              <a:ext uri="{FF2B5EF4-FFF2-40B4-BE49-F238E27FC236}">
                <a16:creationId xmlns:a16="http://schemas.microsoft.com/office/drawing/2014/main" id="{6831DC72-6085-A272-7AA7-4A3176EF5629}"/>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3668" name="Text Box 4">
            <a:extLst>
              <a:ext uri="{FF2B5EF4-FFF2-40B4-BE49-F238E27FC236}">
                <a16:creationId xmlns:a16="http://schemas.microsoft.com/office/drawing/2014/main" id="{0712B895-5DEE-B5E0-1267-3058E193E325}"/>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13669" name="Rectangle 5">
            <a:extLst>
              <a:ext uri="{FF2B5EF4-FFF2-40B4-BE49-F238E27FC236}">
                <a16:creationId xmlns:a16="http://schemas.microsoft.com/office/drawing/2014/main" id="{C6921682-3470-0F61-BE37-F570D09453ED}"/>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3670" name="Rectangle 6">
            <a:extLst>
              <a:ext uri="{FF2B5EF4-FFF2-40B4-BE49-F238E27FC236}">
                <a16:creationId xmlns:a16="http://schemas.microsoft.com/office/drawing/2014/main" id="{7CF99E50-D71B-5807-BCAB-ABC49ADB1561}"/>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3671" name="Text Box 7">
            <a:extLst>
              <a:ext uri="{FF2B5EF4-FFF2-40B4-BE49-F238E27FC236}">
                <a16:creationId xmlns:a16="http://schemas.microsoft.com/office/drawing/2014/main" id="{B815C9AC-E401-6AD7-AF5C-2656D7D14AF0}"/>
              </a:ext>
            </a:extLst>
          </p:cNvPr>
          <p:cNvSpPr txBox="1">
            <a:spLocks noChangeArrowheads="1"/>
          </p:cNvSpPr>
          <p:nvPr/>
        </p:nvSpPr>
        <p:spPr bwMode="auto">
          <a:xfrm>
            <a:off x="1447800" y="1219200"/>
            <a:ext cx="6653213" cy="347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  lead (II) sulphate  +  copper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a:extLst>
              <a:ext uri="{FF2B5EF4-FFF2-40B4-BE49-F238E27FC236}">
                <a16:creationId xmlns:a16="http://schemas.microsoft.com/office/drawing/2014/main" id="{6D3B0143-285F-5BF2-B20A-7D4A73309EDD}"/>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7523" name="Rectangle 3">
            <a:extLst>
              <a:ext uri="{FF2B5EF4-FFF2-40B4-BE49-F238E27FC236}">
                <a16:creationId xmlns:a16="http://schemas.microsoft.com/office/drawing/2014/main" id="{D35922A5-BF8F-B618-0124-37BE03DA6EA0}"/>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7524" name="Text Box 4">
            <a:extLst>
              <a:ext uri="{FF2B5EF4-FFF2-40B4-BE49-F238E27FC236}">
                <a16:creationId xmlns:a16="http://schemas.microsoft.com/office/drawing/2014/main" id="{08A7FC13-DAB0-067B-B1AF-28C8EC7D16C2}"/>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07525" name="Rectangle 5">
            <a:extLst>
              <a:ext uri="{FF2B5EF4-FFF2-40B4-BE49-F238E27FC236}">
                <a16:creationId xmlns:a16="http://schemas.microsoft.com/office/drawing/2014/main" id="{D5E1022E-8215-FFE9-D0CC-99282177C2D1}"/>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7526" name="Rectangle 6">
            <a:extLst>
              <a:ext uri="{FF2B5EF4-FFF2-40B4-BE49-F238E27FC236}">
                <a16:creationId xmlns:a16="http://schemas.microsoft.com/office/drawing/2014/main" id="{E882D2BD-4D80-C7D0-29C2-2ECEFBAC1C63}"/>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7527" name="Text Box 7">
            <a:extLst>
              <a:ext uri="{FF2B5EF4-FFF2-40B4-BE49-F238E27FC236}">
                <a16:creationId xmlns:a16="http://schemas.microsoft.com/office/drawing/2014/main" id="{3B166621-858D-7B9E-B772-1F2F8197B916}"/>
              </a:ext>
            </a:extLst>
          </p:cNvPr>
          <p:cNvSpPr txBox="1">
            <a:spLocks noChangeArrowheads="1"/>
          </p:cNvSpPr>
          <p:nvPr/>
        </p:nvSpPr>
        <p:spPr bwMode="auto">
          <a:xfrm>
            <a:off x="1447800" y="1219200"/>
            <a:ext cx="6653213"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  lead (II) sulphate  +  copper</a:t>
            </a:r>
          </a:p>
          <a:p>
            <a:r>
              <a:rPr lang="en-US" altLang="en-US" sz="1800">
                <a:solidFill>
                  <a:schemeClr val="accent1"/>
                </a:solidFill>
                <a:latin typeface="Monaco" charset="0"/>
                <a:sym typeface="Wingdings" panose="05000000000000000000" pitchFamily="2" charset="2"/>
              </a:rPr>
              <a:t>	</a:t>
            </a:r>
            <a:r>
              <a:rPr lang="en-US" altLang="en-US" sz="1800" b="1" i="1">
                <a:solidFill>
                  <a:schemeClr val="accent1"/>
                </a:solidFill>
                <a:latin typeface="Monaco" charset="0"/>
                <a:sym typeface="Wingdings" panose="05000000000000000000" pitchFamily="2" charset="2"/>
              </a:rPr>
              <a:t>lead is more reactive than copper</a:t>
            </a:r>
            <a:endParaRPr lang="en-US" altLang="en-US" sz="1800" b="1" i="1">
              <a:solidFill>
                <a:schemeClr val="accent1"/>
              </a:solidFill>
              <a:latin typeface="Monaco"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07527">
                                            <p:txEl>
                                              <p:pRg st="11" end="11"/>
                                            </p:txEl>
                                          </p:spTgt>
                                        </p:tgtEl>
                                        <p:attrNameLst>
                                          <p:attrName>ppt_x</p:attrName>
                                          <p:attrName>ppt_y</p:attrName>
                                        </p:attrNameLst>
                                      </p:cBhvr>
                                    </p:animMotion>
                                    <p:animRot by="1500000">
                                      <p:cBhvr>
                                        <p:cTn id="7" dur="125" fill="hold">
                                          <p:stCondLst>
                                            <p:cond delay="0"/>
                                          </p:stCondLst>
                                        </p:cTn>
                                        <p:tgtEl>
                                          <p:spTgt spid="107527">
                                            <p:txEl>
                                              <p:pRg st="11" end="11"/>
                                            </p:txEl>
                                          </p:spTgt>
                                        </p:tgtEl>
                                        <p:attrNameLst>
                                          <p:attrName>r</p:attrName>
                                        </p:attrNameLst>
                                      </p:cBhvr>
                                    </p:animRot>
                                    <p:animRot by="-1500000">
                                      <p:cBhvr>
                                        <p:cTn id="8" dur="125" fill="hold">
                                          <p:stCondLst>
                                            <p:cond delay="125"/>
                                          </p:stCondLst>
                                        </p:cTn>
                                        <p:tgtEl>
                                          <p:spTgt spid="107527">
                                            <p:txEl>
                                              <p:pRg st="11" end="11"/>
                                            </p:txEl>
                                          </p:spTgt>
                                        </p:tgtEl>
                                        <p:attrNameLst>
                                          <p:attrName>r</p:attrName>
                                        </p:attrNameLst>
                                      </p:cBhvr>
                                    </p:animRot>
                                    <p:animRot by="-1500000">
                                      <p:cBhvr>
                                        <p:cTn id="9" dur="125" fill="hold">
                                          <p:stCondLst>
                                            <p:cond delay="250"/>
                                          </p:stCondLst>
                                        </p:cTn>
                                        <p:tgtEl>
                                          <p:spTgt spid="107527">
                                            <p:txEl>
                                              <p:pRg st="11" end="11"/>
                                            </p:txEl>
                                          </p:spTgt>
                                        </p:tgtEl>
                                        <p:attrNameLst>
                                          <p:attrName>r</p:attrName>
                                        </p:attrNameLst>
                                      </p:cBhvr>
                                    </p:animRot>
                                    <p:animRot by="1500000">
                                      <p:cBhvr>
                                        <p:cTn id="10" dur="125" fill="hold">
                                          <p:stCondLst>
                                            <p:cond delay="375"/>
                                          </p:stCondLst>
                                        </p:cTn>
                                        <p:tgtEl>
                                          <p:spTgt spid="107527">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EF17A2B4-6D46-C37A-A457-48252570C76E}"/>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0179" name="Rectangle 3">
            <a:extLst>
              <a:ext uri="{FF2B5EF4-FFF2-40B4-BE49-F238E27FC236}">
                <a16:creationId xmlns:a16="http://schemas.microsoft.com/office/drawing/2014/main" id="{9715460B-F6CC-B098-63DE-2905CFCB5FB6}"/>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0180" name="Text Box 4">
            <a:extLst>
              <a:ext uri="{FF2B5EF4-FFF2-40B4-BE49-F238E27FC236}">
                <a16:creationId xmlns:a16="http://schemas.microsoft.com/office/drawing/2014/main" id="{5642CC75-5C1E-E2E6-4DF6-F9D9CE29C66D}"/>
              </a:ext>
            </a:extLst>
          </p:cNvPr>
          <p:cNvSpPr txBox="1">
            <a:spLocks noChangeArrowheads="1"/>
          </p:cNvSpPr>
          <p:nvPr/>
        </p:nvSpPr>
        <p:spPr bwMode="auto">
          <a:xfrm>
            <a:off x="1219200" y="6096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4C7D4"/>
                </a:solidFill>
                <a:latin typeface="Trebuchet MS" panose="020B0603020202020204" pitchFamily="34" charset="0"/>
              </a:rPr>
              <a:t>METALS AND ACIDS</a:t>
            </a:r>
          </a:p>
        </p:txBody>
      </p:sp>
      <p:sp>
        <p:nvSpPr>
          <p:cNvPr id="50181" name="Rectangle 5">
            <a:extLst>
              <a:ext uri="{FF2B5EF4-FFF2-40B4-BE49-F238E27FC236}">
                <a16:creationId xmlns:a16="http://schemas.microsoft.com/office/drawing/2014/main" id="{6A265EBE-160E-0863-BB9E-4F34733B63C6}"/>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0182" name="Rectangle 6">
            <a:extLst>
              <a:ext uri="{FF2B5EF4-FFF2-40B4-BE49-F238E27FC236}">
                <a16:creationId xmlns:a16="http://schemas.microsoft.com/office/drawing/2014/main" id="{66778D2F-2B37-7550-4B3A-C130CABF955C}"/>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0184" name="Text Box 8">
            <a:extLst>
              <a:ext uri="{FF2B5EF4-FFF2-40B4-BE49-F238E27FC236}">
                <a16:creationId xmlns:a16="http://schemas.microsoft.com/office/drawing/2014/main" id="{2C7FE45D-49B0-C17A-F8FA-79638FF689D4}"/>
              </a:ext>
            </a:extLst>
          </p:cNvPr>
          <p:cNvSpPr txBox="1">
            <a:spLocks noChangeArrowheads="1"/>
          </p:cNvSpPr>
          <p:nvPr/>
        </p:nvSpPr>
        <p:spPr bwMode="auto">
          <a:xfrm>
            <a:off x="1476375" y="1196975"/>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1"/>
                </a:solidFill>
              </a:rPr>
              <a:t>Metals</a:t>
            </a:r>
          </a:p>
          <a:p>
            <a:pPr>
              <a:spcBef>
                <a:spcPct val="50000"/>
              </a:spcBef>
            </a:pPr>
            <a:r>
              <a:rPr lang="en-US" altLang="en-US">
                <a:solidFill>
                  <a:schemeClr val="accent1"/>
                </a:solidFill>
              </a:rPr>
              <a:t>Magnesium</a:t>
            </a:r>
          </a:p>
          <a:p>
            <a:pPr>
              <a:spcBef>
                <a:spcPct val="50000"/>
              </a:spcBef>
            </a:pPr>
            <a:r>
              <a:rPr lang="en-US" altLang="en-US">
                <a:solidFill>
                  <a:schemeClr val="accent1"/>
                </a:solidFill>
              </a:rPr>
              <a:t>Iron</a:t>
            </a:r>
          </a:p>
          <a:p>
            <a:pPr>
              <a:spcBef>
                <a:spcPct val="50000"/>
              </a:spcBef>
            </a:pPr>
            <a:r>
              <a:rPr lang="en-US" altLang="en-US">
                <a:solidFill>
                  <a:schemeClr val="accent1"/>
                </a:solidFill>
              </a:rPr>
              <a:t>Sodium</a:t>
            </a:r>
          </a:p>
          <a:p>
            <a:pPr>
              <a:spcBef>
                <a:spcPct val="50000"/>
              </a:spcBef>
            </a:pPr>
            <a:r>
              <a:rPr lang="en-US" altLang="en-US">
                <a:solidFill>
                  <a:schemeClr val="accent1"/>
                </a:solidFill>
              </a:rPr>
              <a:t>Calcium</a:t>
            </a:r>
          </a:p>
        </p:txBody>
      </p:sp>
      <p:sp>
        <p:nvSpPr>
          <p:cNvPr id="50185" name="Text Box 9">
            <a:extLst>
              <a:ext uri="{FF2B5EF4-FFF2-40B4-BE49-F238E27FC236}">
                <a16:creationId xmlns:a16="http://schemas.microsoft.com/office/drawing/2014/main" id="{60C0CA14-D17F-E277-2209-7353148AFE01}"/>
              </a:ext>
            </a:extLst>
          </p:cNvPr>
          <p:cNvSpPr txBox="1">
            <a:spLocks noChangeArrowheads="1"/>
          </p:cNvSpPr>
          <p:nvPr/>
        </p:nvSpPr>
        <p:spPr bwMode="auto">
          <a:xfrm>
            <a:off x="5076825" y="1212850"/>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1"/>
                </a:solidFill>
              </a:rPr>
              <a:t>Acids</a:t>
            </a:r>
          </a:p>
          <a:p>
            <a:pPr>
              <a:spcBef>
                <a:spcPct val="50000"/>
              </a:spcBef>
            </a:pPr>
            <a:r>
              <a:rPr lang="en-US" altLang="en-US">
                <a:solidFill>
                  <a:schemeClr val="accent1"/>
                </a:solidFill>
              </a:rPr>
              <a:t>Hydrochloric acid</a:t>
            </a:r>
          </a:p>
          <a:p>
            <a:pPr>
              <a:spcBef>
                <a:spcPct val="50000"/>
              </a:spcBef>
            </a:pPr>
            <a:r>
              <a:rPr lang="en-US" altLang="en-US">
                <a:solidFill>
                  <a:schemeClr val="accent1"/>
                </a:solidFill>
              </a:rPr>
              <a:t>Sulphuric acid</a:t>
            </a:r>
          </a:p>
          <a:p>
            <a:pPr>
              <a:spcBef>
                <a:spcPct val="50000"/>
              </a:spcBef>
            </a:pPr>
            <a:r>
              <a:rPr lang="en-US" altLang="en-US">
                <a:solidFill>
                  <a:schemeClr val="accent1"/>
                </a:solidFill>
              </a:rPr>
              <a:t>Nitric acid</a:t>
            </a:r>
          </a:p>
          <a:p>
            <a:pPr>
              <a:spcBef>
                <a:spcPct val="50000"/>
              </a:spcBef>
            </a:pPr>
            <a:r>
              <a:rPr lang="en-US" altLang="en-US">
                <a:solidFill>
                  <a:schemeClr val="accent1"/>
                </a:solidFill>
              </a:rPr>
              <a:t>Ethanoic acid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a:extLst>
              <a:ext uri="{FF2B5EF4-FFF2-40B4-BE49-F238E27FC236}">
                <a16:creationId xmlns:a16="http://schemas.microsoft.com/office/drawing/2014/main" id="{2EE69F99-DC5D-EC8E-BBC1-72D81A23D624}"/>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9571" name="Rectangle 3">
            <a:extLst>
              <a:ext uri="{FF2B5EF4-FFF2-40B4-BE49-F238E27FC236}">
                <a16:creationId xmlns:a16="http://schemas.microsoft.com/office/drawing/2014/main" id="{C0EF9A43-96E4-35B6-DF80-2ADF1FB9D2FA}"/>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9572" name="Text Box 4">
            <a:extLst>
              <a:ext uri="{FF2B5EF4-FFF2-40B4-BE49-F238E27FC236}">
                <a16:creationId xmlns:a16="http://schemas.microsoft.com/office/drawing/2014/main" id="{1C1EF283-86AE-0962-523A-4F54B394BD91}"/>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09573" name="Rectangle 5">
            <a:extLst>
              <a:ext uri="{FF2B5EF4-FFF2-40B4-BE49-F238E27FC236}">
                <a16:creationId xmlns:a16="http://schemas.microsoft.com/office/drawing/2014/main" id="{C5F85B7B-2B31-4088-23E4-AEE523B80D36}"/>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9574" name="Rectangle 6">
            <a:extLst>
              <a:ext uri="{FF2B5EF4-FFF2-40B4-BE49-F238E27FC236}">
                <a16:creationId xmlns:a16="http://schemas.microsoft.com/office/drawing/2014/main" id="{142826E9-3B64-0AEB-A60B-6A6A96C371C1}"/>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09575" name="Text Box 7">
            <a:extLst>
              <a:ext uri="{FF2B5EF4-FFF2-40B4-BE49-F238E27FC236}">
                <a16:creationId xmlns:a16="http://schemas.microsoft.com/office/drawing/2014/main" id="{C2761E55-B104-57D7-7EAA-CECCDBB22A20}"/>
              </a:ext>
            </a:extLst>
          </p:cNvPr>
          <p:cNvSpPr txBox="1">
            <a:spLocks noChangeArrowheads="1"/>
          </p:cNvSpPr>
          <p:nvPr/>
        </p:nvSpPr>
        <p:spPr bwMode="auto">
          <a:xfrm>
            <a:off x="1447800" y="1219200"/>
            <a:ext cx="6653213"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  lead (II) sulphate  +  copper</a:t>
            </a:r>
          </a:p>
          <a:p>
            <a:r>
              <a:rPr lang="en-US" altLang="en-US" sz="1800">
                <a:solidFill>
                  <a:schemeClr val="accent1"/>
                </a:solidFill>
                <a:latin typeface="Monaco" charset="0"/>
                <a:sym typeface="Wingdings" panose="05000000000000000000" pitchFamily="2" charset="2"/>
              </a:rPr>
              <a:t>	</a:t>
            </a:r>
            <a:r>
              <a:rPr lang="en-US" altLang="en-US" sz="1800" b="1" i="1">
                <a:solidFill>
                  <a:schemeClr val="accent1"/>
                </a:solidFill>
                <a:latin typeface="Monaco" charset="0"/>
                <a:sym typeface="Wingdings" panose="05000000000000000000" pitchFamily="2" charset="2"/>
              </a:rPr>
              <a:t>lead is more reactive than copper</a:t>
            </a:r>
          </a:p>
          <a:p>
            <a:endParaRPr lang="en-US" altLang="en-US" sz="1800">
              <a:solidFill>
                <a:schemeClr val="accent1"/>
              </a:solidFill>
            </a:endParaRPr>
          </a:p>
          <a:p>
            <a:r>
              <a:rPr lang="en-US" altLang="en-US" sz="1800">
                <a:solidFill>
                  <a:schemeClr val="accent1"/>
                </a:solidFill>
              </a:rPr>
              <a:t>but</a:t>
            </a:r>
          </a:p>
          <a:p>
            <a:endParaRPr lang="en-US" altLang="en-US" sz="1800">
              <a:solidFill>
                <a:schemeClr val="accent1"/>
              </a:solidFill>
            </a:endParaRPr>
          </a:p>
          <a:p>
            <a:r>
              <a:rPr lang="en-US" altLang="en-US" sz="1800">
                <a:solidFill>
                  <a:schemeClr val="accent1"/>
                </a:solidFill>
              </a:rPr>
              <a:t>copper + lead (II) sulphate  </a:t>
            </a:r>
            <a:r>
              <a:rPr lang="en-US" altLang="en-US" sz="1800">
                <a:solidFill>
                  <a:schemeClr val="accent1"/>
                </a:solidFill>
                <a:sym typeface="Wingdings" panose="05000000000000000000" pitchFamily="2" charset="2"/>
              </a:rPr>
              <a:t>  </a:t>
            </a:r>
            <a:endParaRPr lang="en-US" altLang="en-US" sz="1800" b="1" i="1">
              <a:solidFill>
                <a:schemeClr val="accent1"/>
              </a:solidFill>
              <a:latin typeface="Monaco"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a:extLst>
              <a:ext uri="{FF2B5EF4-FFF2-40B4-BE49-F238E27FC236}">
                <a16:creationId xmlns:a16="http://schemas.microsoft.com/office/drawing/2014/main" id="{BC3EFF69-AD9E-CDEA-9265-EFC85634EF0D}"/>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5715" name="Rectangle 3">
            <a:extLst>
              <a:ext uri="{FF2B5EF4-FFF2-40B4-BE49-F238E27FC236}">
                <a16:creationId xmlns:a16="http://schemas.microsoft.com/office/drawing/2014/main" id="{E0A4A8AA-A823-0524-372D-D81BB4198C34}"/>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5716" name="Text Box 4">
            <a:extLst>
              <a:ext uri="{FF2B5EF4-FFF2-40B4-BE49-F238E27FC236}">
                <a16:creationId xmlns:a16="http://schemas.microsoft.com/office/drawing/2014/main" id="{DAF0EFA5-B4E8-25D5-1245-8AD6C42339D3}"/>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15717" name="Rectangle 5">
            <a:extLst>
              <a:ext uri="{FF2B5EF4-FFF2-40B4-BE49-F238E27FC236}">
                <a16:creationId xmlns:a16="http://schemas.microsoft.com/office/drawing/2014/main" id="{B4728FED-46F7-3564-EAF4-8FB4C83B2257}"/>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5718" name="Rectangle 6">
            <a:extLst>
              <a:ext uri="{FF2B5EF4-FFF2-40B4-BE49-F238E27FC236}">
                <a16:creationId xmlns:a16="http://schemas.microsoft.com/office/drawing/2014/main" id="{C7800884-446E-1FBF-84D1-529C5809E059}"/>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5719" name="Text Box 7">
            <a:extLst>
              <a:ext uri="{FF2B5EF4-FFF2-40B4-BE49-F238E27FC236}">
                <a16:creationId xmlns:a16="http://schemas.microsoft.com/office/drawing/2014/main" id="{98CC6E81-66BC-D2E3-B0FA-EDD81B4693F4}"/>
              </a:ext>
            </a:extLst>
          </p:cNvPr>
          <p:cNvSpPr txBox="1">
            <a:spLocks noChangeArrowheads="1"/>
          </p:cNvSpPr>
          <p:nvPr/>
        </p:nvSpPr>
        <p:spPr bwMode="auto">
          <a:xfrm>
            <a:off x="1447800" y="1219200"/>
            <a:ext cx="6653213"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  lead (II) sulphate  +  copper</a:t>
            </a:r>
          </a:p>
          <a:p>
            <a:r>
              <a:rPr lang="en-US" altLang="en-US" sz="1800">
                <a:solidFill>
                  <a:schemeClr val="accent1"/>
                </a:solidFill>
                <a:latin typeface="Monaco" charset="0"/>
                <a:sym typeface="Wingdings" panose="05000000000000000000" pitchFamily="2" charset="2"/>
              </a:rPr>
              <a:t>	</a:t>
            </a:r>
            <a:r>
              <a:rPr lang="en-US" altLang="en-US" sz="1800" b="1" i="1">
                <a:solidFill>
                  <a:schemeClr val="accent1"/>
                </a:solidFill>
                <a:latin typeface="Monaco" charset="0"/>
                <a:sym typeface="Wingdings" panose="05000000000000000000" pitchFamily="2" charset="2"/>
              </a:rPr>
              <a:t>lead is more reactive than copper</a:t>
            </a:r>
          </a:p>
          <a:p>
            <a:endParaRPr lang="en-US" altLang="en-US" sz="1800">
              <a:solidFill>
                <a:schemeClr val="accent1"/>
              </a:solidFill>
            </a:endParaRPr>
          </a:p>
          <a:p>
            <a:r>
              <a:rPr lang="en-US" altLang="en-US" sz="1800">
                <a:solidFill>
                  <a:schemeClr val="accent1"/>
                </a:solidFill>
              </a:rPr>
              <a:t>but</a:t>
            </a:r>
          </a:p>
          <a:p>
            <a:endParaRPr lang="en-US" altLang="en-US" sz="1800">
              <a:solidFill>
                <a:schemeClr val="accent1"/>
              </a:solidFill>
            </a:endParaRPr>
          </a:p>
          <a:p>
            <a:r>
              <a:rPr lang="en-US" altLang="en-US" sz="1800">
                <a:solidFill>
                  <a:schemeClr val="accent1"/>
                </a:solidFill>
              </a:rPr>
              <a:t>copper + lead (II) sulphate  </a:t>
            </a:r>
            <a:r>
              <a:rPr lang="en-US" altLang="en-US" sz="1800">
                <a:solidFill>
                  <a:schemeClr val="accent1"/>
                </a:solidFill>
                <a:sym typeface="Wingdings" panose="05000000000000000000" pitchFamily="2" charset="2"/>
              </a:rPr>
              <a:t>  no reaction</a:t>
            </a:r>
            <a:endParaRPr lang="en-US" altLang="en-US" sz="1800" b="1" i="1">
              <a:solidFill>
                <a:schemeClr val="accent1"/>
              </a:solidFill>
              <a:latin typeface="Monaco"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a:extLst>
              <a:ext uri="{FF2B5EF4-FFF2-40B4-BE49-F238E27FC236}">
                <a16:creationId xmlns:a16="http://schemas.microsoft.com/office/drawing/2014/main" id="{0415039E-E701-748D-913A-A60405E910F6}"/>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7763" name="Rectangle 3">
            <a:extLst>
              <a:ext uri="{FF2B5EF4-FFF2-40B4-BE49-F238E27FC236}">
                <a16:creationId xmlns:a16="http://schemas.microsoft.com/office/drawing/2014/main" id="{E70AC47E-F138-51EE-C103-7F3FE392D2C0}"/>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7764" name="Text Box 4">
            <a:extLst>
              <a:ext uri="{FF2B5EF4-FFF2-40B4-BE49-F238E27FC236}">
                <a16:creationId xmlns:a16="http://schemas.microsoft.com/office/drawing/2014/main" id="{A97ED083-9248-ED68-CCED-58FF3CCED9C0}"/>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DISPLACEMENT REACTIONS</a:t>
            </a:r>
          </a:p>
        </p:txBody>
      </p:sp>
      <p:sp>
        <p:nvSpPr>
          <p:cNvPr id="117765" name="Rectangle 5">
            <a:extLst>
              <a:ext uri="{FF2B5EF4-FFF2-40B4-BE49-F238E27FC236}">
                <a16:creationId xmlns:a16="http://schemas.microsoft.com/office/drawing/2014/main" id="{EE48203E-F193-81C4-DE98-D3DD1EB802B8}"/>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7766" name="Rectangle 6">
            <a:extLst>
              <a:ext uri="{FF2B5EF4-FFF2-40B4-BE49-F238E27FC236}">
                <a16:creationId xmlns:a16="http://schemas.microsoft.com/office/drawing/2014/main" id="{20016628-FAE3-A4A6-A768-D6ACB2A6A089}"/>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117767" name="Text Box 7">
            <a:extLst>
              <a:ext uri="{FF2B5EF4-FFF2-40B4-BE49-F238E27FC236}">
                <a16:creationId xmlns:a16="http://schemas.microsoft.com/office/drawing/2014/main" id="{41B42F29-D43A-6B32-46A1-D73F031C3E4C}"/>
              </a:ext>
            </a:extLst>
          </p:cNvPr>
          <p:cNvSpPr txBox="1">
            <a:spLocks noChangeArrowheads="1"/>
          </p:cNvSpPr>
          <p:nvPr/>
        </p:nvSpPr>
        <p:spPr bwMode="auto">
          <a:xfrm>
            <a:off x="1447800" y="1219200"/>
            <a:ext cx="6653213"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solidFill>
                  <a:schemeClr val="accent1"/>
                </a:solidFill>
                <a:latin typeface="Monaco" charset="0"/>
              </a:rPr>
              <a:t>Summary</a:t>
            </a:r>
          </a:p>
          <a:p>
            <a:endParaRPr lang="en-US" altLang="en-US" sz="1800">
              <a:solidFill>
                <a:schemeClr val="accent1"/>
              </a:solidFill>
              <a:latin typeface="Monaco" charset="0"/>
            </a:endParaRPr>
          </a:p>
          <a:p>
            <a:r>
              <a:rPr lang="en-US" altLang="en-US" sz="1800">
                <a:solidFill>
                  <a:srgbClr val="FFFF99"/>
                </a:solidFill>
                <a:latin typeface="Monaco" charset="0"/>
              </a:rPr>
              <a:t>More reactive metals can displace less reactive metals from their solutions</a:t>
            </a:r>
            <a:endParaRPr lang="en-US" altLang="en-US" sz="1800">
              <a:solidFill>
                <a:schemeClr val="accent1"/>
              </a:solidFill>
              <a:latin typeface="Monaco" charset="0"/>
            </a:endParaRPr>
          </a:p>
          <a:p>
            <a:r>
              <a:rPr lang="en-US" altLang="en-US" sz="1800">
                <a:solidFill>
                  <a:schemeClr val="accent1"/>
                </a:solidFill>
                <a:latin typeface="Monaco" charset="0"/>
              </a:rPr>
              <a:t>e.g.</a:t>
            </a:r>
          </a:p>
          <a:p>
            <a:endParaRPr lang="en-US" altLang="en-US" sz="1800">
              <a:solidFill>
                <a:schemeClr val="accent1"/>
              </a:solidFill>
              <a:latin typeface="Monaco" charset="0"/>
            </a:endParaRPr>
          </a:p>
          <a:p>
            <a:r>
              <a:rPr lang="en-US" altLang="en-US" sz="1800">
                <a:solidFill>
                  <a:schemeClr val="accent1"/>
                </a:solidFill>
                <a:latin typeface="Monaco" charset="0"/>
              </a:rPr>
              <a:t>magnesium  +  iron (II) nitrate  </a:t>
            </a:r>
            <a:r>
              <a:rPr lang="en-US" altLang="en-US" sz="1800">
                <a:solidFill>
                  <a:schemeClr val="accent1"/>
                </a:solidFill>
                <a:latin typeface="Monaco" charset="0"/>
                <a:sym typeface="Wingdings" panose="05000000000000000000" pitchFamily="2" charset="2"/>
              </a:rPr>
              <a:t>  magnesium nitrate  +  iron  </a:t>
            </a:r>
            <a:endParaRPr lang="en-US" altLang="en-US" sz="1800">
              <a:solidFill>
                <a:schemeClr val="accent1"/>
              </a:solidFill>
              <a:latin typeface="Monaco" charset="0"/>
            </a:endParaRPr>
          </a:p>
          <a:p>
            <a:r>
              <a:rPr lang="en-US" altLang="en-US" sz="1800">
                <a:solidFill>
                  <a:schemeClr val="accent1"/>
                </a:solidFill>
                <a:latin typeface="Monaco" charset="0"/>
              </a:rPr>
              <a:t>	</a:t>
            </a:r>
            <a:r>
              <a:rPr lang="en-US" altLang="en-US" sz="1800" b="1" i="1">
                <a:solidFill>
                  <a:schemeClr val="accent1"/>
                </a:solidFill>
                <a:latin typeface="Monaco" charset="0"/>
              </a:rPr>
              <a:t>magnesium is more reactive than iron</a:t>
            </a:r>
          </a:p>
          <a:p>
            <a:endParaRPr lang="en-US" altLang="en-US" sz="1800">
              <a:solidFill>
                <a:schemeClr val="accent1"/>
              </a:solidFill>
              <a:latin typeface="Monaco" charset="0"/>
            </a:endParaRPr>
          </a:p>
          <a:p>
            <a:r>
              <a:rPr lang="en-US" altLang="en-US" sz="1800">
                <a:solidFill>
                  <a:schemeClr val="accent1"/>
                </a:solidFill>
                <a:latin typeface="Monaco" charset="0"/>
              </a:rPr>
              <a:t>and</a:t>
            </a:r>
          </a:p>
          <a:p>
            <a:endParaRPr lang="en-US" altLang="en-US" sz="1800">
              <a:solidFill>
                <a:schemeClr val="accent1"/>
              </a:solidFill>
              <a:latin typeface="Monaco" charset="0"/>
            </a:endParaRPr>
          </a:p>
          <a:p>
            <a:r>
              <a:rPr lang="en-US" altLang="en-US" sz="1800">
                <a:solidFill>
                  <a:schemeClr val="accent1"/>
                </a:solidFill>
                <a:latin typeface="Monaco" charset="0"/>
              </a:rPr>
              <a:t>lead  +  copper (II) sulphate  </a:t>
            </a:r>
            <a:r>
              <a:rPr lang="en-US" altLang="en-US" sz="1800">
                <a:solidFill>
                  <a:schemeClr val="accent1"/>
                </a:solidFill>
                <a:latin typeface="Monaco" charset="0"/>
                <a:sym typeface="Wingdings" panose="05000000000000000000" pitchFamily="2" charset="2"/>
              </a:rPr>
              <a:t>  lead (II) sulphate  +  copper</a:t>
            </a:r>
          </a:p>
          <a:p>
            <a:r>
              <a:rPr lang="en-US" altLang="en-US" sz="1800">
                <a:solidFill>
                  <a:schemeClr val="accent1"/>
                </a:solidFill>
                <a:latin typeface="Monaco" charset="0"/>
                <a:sym typeface="Wingdings" panose="05000000000000000000" pitchFamily="2" charset="2"/>
              </a:rPr>
              <a:t>	</a:t>
            </a:r>
            <a:r>
              <a:rPr lang="en-US" altLang="en-US" sz="1800" b="1" i="1">
                <a:solidFill>
                  <a:schemeClr val="accent1"/>
                </a:solidFill>
                <a:latin typeface="Monaco" charset="0"/>
                <a:sym typeface="Wingdings" panose="05000000000000000000" pitchFamily="2" charset="2"/>
              </a:rPr>
              <a:t>lead is more reactive than copper</a:t>
            </a:r>
          </a:p>
          <a:p>
            <a:endParaRPr lang="en-US" altLang="en-US" sz="1800">
              <a:solidFill>
                <a:schemeClr val="accent1"/>
              </a:solidFill>
            </a:endParaRPr>
          </a:p>
          <a:p>
            <a:r>
              <a:rPr lang="en-US" altLang="en-US" sz="1800">
                <a:solidFill>
                  <a:schemeClr val="accent1"/>
                </a:solidFill>
              </a:rPr>
              <a:t>but</a:t>
            </a:r>
          </a:p>
          <a:p>
            <a:endParaRPr lang="en-US" altLang="en-US" sz="1800">
              <a:solidFill>
                <a:schemeClr val="accent1"/>
              </a:solidFill>
            </a:endParaRPr>
          </a:p>
          <a:p>
            <a:r>
              <a:rPr lang="en-US" altLang="en-US" sz="1800">
                <a:solidFill>
                  <a:schemeClr val="accent1"/>
                </a:solidFill>
              </a:rPr>
              <a:t>copper + lead (II) sulphate  </a:t>
            </a:r>
            <a:r>
              <a:rPr lang="en-US" altLang="en-US" sz="1800">
                <a:solidFill>
                  <a:schemeClr val="accent1"/>
                </a:solidFill>
                <a:sym typeface="Wingdings" panose="05000000000000000000" pitchFamily="2" charset="2"/>
              </a:rPr>
              <a:t>  no reaction</a:t>
            </a:r>
          </a:p>
          <a:p>
            <a:r>
              <a:rPr lang="en-US" altLang="en-US" sz="1800">
                <a:solidFill>
                  <a:schemeClr val="accent1"/>
                </a:solidFill>
                <a:sym typeface="Wingdings" panose="05000000000000000000" pitchFamily="2" charset="2"/>
              </a:rPr>
              <a:t>	 </a:t>
            </a:r>
            <a:r>
              <a:rPr lang="en-US" altLang="en-US" sz="1800" b="1" i="1">
                <a:solidFill>
                  <a:schemeClr val="accent1"/>
                </a:solidFill>
                <a:sym typeface="Wingdings" panose="05000000000000000000" pitchFamily="2" charset="2"/>
              </a:rPr>
              <a:t>copper</a:t>
            </a:r>
            <a:r>
              <a:rPr lang="en-US" altLang="en-US" sz="1800">
                <a:solidFill>
                  <a:schemeClr val="accent1"/>
                </a:solidFill>
                <a:sym typeface="Wingdings" panose="05000000000000000000" pitchFamily="2" charset="2"/>
              </a:rPr>
              <a:t> </a:t>
            </a:r>
            <a:r>
              <a:rPr lang="en-US" altLang="en-US" sz="1800" b="1" i="1">
                <a:solidFill>
                  <a:schemeClr val="accent1"/>
                </a:solidFill>
                <a:sym typeface="Wingdings" panose="05000000000000000000" pitchFamily="2" charset="2"/>
              </a:rPr>
              <a:t>is not more reactive than lead </a:t>
            </a:r>
            <a:endParaRPr lang="en-US" altLang="en-US" sz="1800" b="1" i="1">
              <a:solidFill>
                <a:schemeClr val="accent1"/>
              </a:solidFill>
            </a:endParaRPr>
          </a:p>
          <a:p>
            <a:endParaRPr lang="en-US" altLang="en-US" sz="1800" b="1" i="1">
              <a:solidFill>
                <a:schemeClr val="accent1"/>
              </a:solidFill>
              <a:latin typeface="Monaco"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17767">
                                            <p:txEl>
                                              <p:pRg st="16" end="16"/>
                                            </p:txEl>
                                          </p:spTgt>
                                        </p:tgtEl>
                                        <p:attrNameLst>
                                          <p:attrName>ppt_x</p:attrName>
                                          <p:attrName>ppt_y</p:attrName>
                                        </p:attrNameLst>
                                      </p:cBhvr>
                                    </p:animMotion>
                                    <p:animRot by="1500000">
                                      <p:cBhvr>
                                        <p:cTn id="7" dur="125" fill="hold">
                                          <p:stCondLst>
                                            <p:cond delay="0"/>
                                          </p:stCondLst>
                                        </p:cTn>
                                        <p:tgtEl>
                                          <p:spTgt spid="117767">
                                            <p:txEl>
                                              <p:pRg st="16" end="16"/>
                                            </p:txEl>
                                          </p:spTgt>
                                        </p:tgtEl>
                                        <p:attrNameLst>
                                          <p:attrName>r</p:attrName>
                                        </p:attrNameLst>
                                      </p:cBhvr>
                                    </p:animRot>
                                    <p:animRot by="-1500000">
                                      <p:cBhvr>
                                        <p:cTn id="8" dur="125" fill="hold">
                                          <p:stCondLst>
                                            <p:cond delay="125"/>
                                          </p:stCondLst>
                                        </p:cTn>
                                        <p:tgtEl>
                                          <p:spTgt spid="117767">
                                            <p:txEl>
                                              <p:pRg st="16" end="16"/>
                                            </p:txEl>
                                          </p:spTgt>
                                        </p:tgtEl>
                                        <p:attrNameLst>
                                          <p:attrName>r</p:attrName>
                                        </p:attrNameLst>
                                      </p:cBhvr>
                                    </p:animRot>
                                    <p:animRot by="-1500000">
                                      <p:cBhvr>
                                        <p:cTn id="9" dur="125" fill="hold">
                                          <p:stCondLst>
                                            <p:cond delay="250"/>
                                          </p:stCondLst>
                                        </p:cTn>
                                        <p:tgtEl>
                                          <p:spTgt spid="117767">
                                            <p:txEl>
                                              <p:pRg st="16" end="16"/>
                                            </p:txEl>
                                          </p:spTgt>
                                        </p:tgtEl>
                                        <p:attrNameLst>
                                          <p:attrName>r</p:attrName>
                                        </p:attrNameLst>
                                      </p:cBhvr>
                                    </p:animRot>
                                    <p:animRot by="1500000">
                                      <p:cBhvr>
                                        <p:cTn id="10" dur="125" fill="hold">
                                          <p:stCondLst>
                                            <p:cond delay="375"/>
                                          </p:stCondLst>
                                        </p:cTn>
                                        <p:tgtEl>
                                          <p:spTgt spid="117767">
                                            <p:txEl>
                                              <p:pRg st="16" end="1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a:extLst>
              <a:ext uri="{FF2B5EF4-FFF2-40B4-BE49-F238E27FC236}">
                <a16:creationId xmlns:a16="http://schemas.microsoft.com/office/drawing/2014/main" id="{678FBD5D-197F-C1E7-86A5-8329662AE00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a:extLst>
              <a:ext uri="{FF2B5EF4-FFF2-40B4-BE49-F238E27FC236}">
                <a16:creationId xmlns:a16="http://schemas.microsoft.com/office/drawing/2014/main" id="{179B52C4-C8D9-AA47-7E5E-F78F8AEB91C4}"/>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2227" name="Rectangle 3">
            <a:extLst>
              <a:ext uri="{FF2B5EF4-FFF2-40B4-BE49-F238E27FC236}">
                <a16:creationId xmlns:a16="http://schemas.microsoft.com/office/drawing/2014/main" id="{045B0B12-18E5-5DF7-4E42-0E2D58526317}"/>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2228" name="Text Box 4">
            <a:extLst>
              <a:ext uri="{FF2B5EF4-FFF2-40B4-BE49-F238E27FC236}">
                <a16:creationId xmlns:a16="http://schemas.microsoft.com/office/drawing/2014/main" id="{2071D98C-B6E8-D9FD-1EFA-F7BB7EAACA4C}"/>
              </a:ext>
            </a:extLst>
          </p:cNvPr>
          <p:cNvSpPr txBox="1">
            <a:spLocks noChangeArrowheads="1"/>
          </p:cNvSpPr>
          <p:nvPr/>
        </p:nvSpPr>
        <p:spPr bwMode="auto">
          <a:xfrm>
            <a:off x="1219200" y="6096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4C7D4"/>
                </a:solidFill>
                <a:latin typeface="Trebuchet MS" panose="020B0603020202020204" pitchFamily="34" charset="0"/>
              </a:rPr>
              <a:t>METALS AND ACIDS</a:t>
            </a:r>
          </a:p>
        </p:txBody>
      </p:sp>
      <p:sp>
        <p:nvSpPr>
          <p:cNvPr id="52229" name="Rectangle 5">
            <a:extLst>
              <a:ext uri="{FF2B5EF4-FFF2-40B4-BE49-F238E27FC236}">
                <a16:creationId xmlns:a16="http://schemas.microsoft.com/office/drawing/2014/main" id="{6BED8CBA-4FC1-C5CE-0734-23B0D3445966}"/>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2230" name="Rectangle 6">
            <a:extLst>
              <a:ext uri="{FF2B5EF4-FFF2-40B4-BE49-F238E27FC236}">
                <a16:creationId xmlns:a16="http://schemas.microsoft.com/office/drawing/2014/main" id="{C547AD9C-688B-8D5A-3104-FABC090EE1B1}"/>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52231" name="Text Box 7">
            <a:extLst>
              <a:ext uri="{FF2B5EF4-FFF2-40B4-BE49-F238E27FC236}">
                <a16:creationId xmlns:a16="http://schemas.microsoft.com/office/drawing/2014/main" id="{2EC015F3-A7EE-BE20-19A4-604B09D2E6F4}"/>
              </a:ext>
            </a:extLst>
          </p:cNvPr>
          <p:cNvSpPr txBox="1">
            <a:spLocks noChangeArrowheads="1"/>
          </p:cNvSpPr>
          <p:nvPr/>
        </p:nvSpPr>
        <p:spPr bwMode="auto">
          <a:xfrm>
            <a:off x="1258888" y="4365625"/>
            <a:ext cx="6913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chemeClr val="accent1"/>
                </a:solidFill>
                <a:latin typeface="Monaco" charset="0"/>
              </a:rPr>
              <a:t>Metal  +  </a:t>
            </a:r>
            <a:r>
              <a:rPr lang="en-US" altLang="en-US" b="1">
                <a:solidFill>
                  <a:schemeClr val="accent1"/>
                </a:solidFill>
                <a:latin typeface="Monaco" charset="0"/>
                <a:sym typeface="Wingdings" panose="05000000000000000000" pitchFamily="2" charset="2"/>
              </a:rPr>
              <a:t>Acid    Salt  +  Hydrogen</a:t>
            </a:r>
            <a:endParaRPr lang="en-US" altLang="en-US">
              <a:solidFill>
                <a:schemeClr val="accent1"/>
              </a:solidFill>
              <a:latin typeface="Monaco" charset="0"/>
            </a:endParaRPr>
          </a:p>
        </p:txBody>
      </p:sp>
      <p:sp>
        <p:nvSpPr>
          <p:cNvPr id="52232" name="Text Box 8">
            <a:extLst>
              <a:ext uri="{FF2B5EF4-FFF2-40B4-BE49-F238E27FC236}">
                <a16:creationId xmlns:a16="http://schemas.microsoft.com/office/drawing/2014/main" id="{1C511E8D-E993-AE81-5F46-501FD0E880CA}"/>
              </a:ext>
            </a:extLst>
          </p:cNvPr>
          <p:cNvSpPr txBox="1">
            <a:spLocks noChangeArrowheads="1"/>
          </p:cNvSpPr>
          <p:nvPr/>
        </p:nvSpPr>
        <p:spPr bwMode="auto">
          <a:xfrm>
            <a:off x="1476375" y="1196975"/>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1"/>
                </a:solidFill>
              </a:rPr>
              <a:t>Metals</a:t>
            </a:r>
          </a:p>
          <a:p>
            <a:pPr>
              <a:spcBef>
                <a:spcPct val="50000"/>
              </a:spcBef>
            </a:pPr>
            <a:r>
              <a:rPr lang="en-US" altLang="en-US">
                <a:solidFill>
                  <a:schemeClr val="accent1"/>
                </a:solidFill>
              </a:rPr>
              <a:t>Magnesium</a:t>
            </a:r>
          </a:p>
          <a:p>
            <a:pPr>
              <a:spcBef>
                <a:spcPct val="50000"/>
              </a:spcBef>
            </a:pPr>
            <a:r>
              <a:rPr lang="en-US" altLang="en-US">
                <a:solidFill>
                  <a:schemeClr val="accent1"/>
                </a:solidFill>
              </a:rPr>
              <a:t>Iron</a:t>
            </a:r>
          </a:p>
          <a:p>
            <a:pPr>
              <a:spcBef>
                <a:spcPct val="50000"/>
              </a:spcBef>
            </a:pPr>
            <a:r>
              <a:rPr lang="en-US" altLang="en-US">
                <a:solidFill>
                  <a:schemeClr val="accent1"/>
                </a:solidFill>
              </a:rPr>
              <a:t>Sodium</a:t>
            </a:r>
          </a:p>
          <a:p>
            <a:pPr>
              <a:spcBef>
                <a:spcPct val="50000"/>
              </a:spcBef>
            </a:pPr>
            <a:r>
              <a:rPr lang="en-US" altLang="en-US">
                <a:solidFill>
                  <a:schemeClr val="accent1"/>
                </a:solidFill>
              </a:rPr>
              <a:t>Calcium</a:t>
            </a:r>
          </a:p>
        </p:txBody>
      </p:sp>
      <p:sp>
        <p:nvSpPr>
          <p:cNvPr id="52233" name="Text Box 9">
            <a:extLst>
              <a:ext uri="{FF2B5EF4-FFF2-40B4-BE49-F238E27FC236}">
                <a16:creationId xmlns:a16="http://schemas.microsoft.com/office/drawing/2014/main" id="{0B0DBCBD-2A88-87BC-986A-A3962BAC7A66}"/>
              </a:ext>
            </a:extLst>
          </p:cNvPr>
          <p:cNvSpPr txBox="1">
            <a:spLocks noChangeArrowheads="1"/>
          </p:cNvSpPr>
          <p:nvPr/>
        </p:nvSpPr>
        <p:spPr bwMode="auto">
          <a:xfrm>
            <a:off x="5076825" y="1212850"/>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1"/>
                </a:solidFill>
              </a:rPr>
              <a:t>Acids</a:t>
            </a:r>
          </a:p>
          <a:p>
            <a:pPr>
              <a:spcBef>
                <a:spcPct val="50000"/>
              </a:spcBef>
            </a:pPr>
            <a:r>
              <a:rPr lang="en-US" altLang="en-US">
                <a:solidFill>
                  <a:schemeClr val="accent1"/>
                </a:solidFill>
              </a:rPr>
              <a:t>Hydrochloric acid</a:t>
            </a:r>
          </a:p>
          <a:p>
            <a:pPr>
              <a:spcBef>
                <a:spcPct val="50000"/>
              </a:spcBef>
            </a:pPr>
            <a:r>
              <a:rPr lang="en-US" altLang="en-US">
                <a:solidFill>
                  <a:schemeClr val="accent1"/>
                </a:solidFill>
              </a:rPr>
              <a:t>Sulphuric acid</a:t>
            </a:r>
          </a:p>
          <a:p>
            <a:pPr>
              <a:spcBef>
                <a:spcPct val="50000"/>
              </a:spcBef>
            </a:pPr>
            <a:r>
              <a:rPr lang="en-US" altLang="en-US">
                <a:solidFill>
                  <a:schemeClr val="accent1"/>
                </a:solidFill>
              </a:rPr>
              <a:t>Nitric acid</a:t>
            </a:r>
          </a:p>
          <a:p>
            <a:pPr>
              <a:spcBef>
                <a:spcPct val="50000"/>
              </a:spcBef>
            </a:pPr>
            <a:r>
              <a:rPr lang="en-US" altLang="en-US">
                <a:solidFill>
                  <a:schemeClr val="accent1"/>
                </a:solidFill>
              </a:rPr>
              <a:t>Ethanoic acid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52231"/>
                                        </p:tgtEl>
                                        <p:attrNameLst>
                                          <p:attrName>ppt_x</p:attrName>
                                          <p:attrName>ppt_y</p:attrName>
                                        </p:attrNameLst>
                                      </p:cBhvr>
                                    </p:animMotion>
                                    <p:animRot by="1500000">
                                      <p:cBhvr>
                                        <p:cTn id="7" dur="250" fill="hold">
                                          <p:stCondLst>
                                            <p:cond delay="0"/>
                                          </p:stCondLst>
                                        </p:cTn>
                                        <p:tgtEl>
                                          <p:spTgt spid="52231"/>
                                        </p:tgtEl>
                                        <p:attrNameLst>
                                          <p:attrName>r</p:attrName>
                                        </p:attrNameLst>
                                      </p:cBhvr>
                                    </p:animRot>
                                    <p:animRot by="-1500000">
                                      <p:cBhvr>
                                        <p:cTn id="8" dur="250" fill="hold">
                                          <p:stCondLst>
                                            <p:cond delay="250"/>
                                          </p:stCondLst>
                                        </p:cTn>
                                        <p:tgtEl>
                                          <p:spTgt spid="52231"/>
                                        </p:tgtEl>
                                        <p:attrNameLst>
                                          <p:attrName>r</p:attrName>
                                        </p:attrNameLst>
                                      </p:cBhvr>
                                    </p:animRot>
                                    <p:animRot by="-1500000">
                                      <p:cBhvr>
                                        <p:cTn id="9" dur="250" fill="hold">
                                          <p:stCondLst>
                                            <p:cond delay="500"/>
                                          </p:stCondLst>
                                        </p:cTn>
                                        <p:tgtEl>
                                          <p:spTgt spid="52231"/>
                                        </p:tgtEl>
                                        <p:attrNameLst>
                                          <p:attrName>r</p:attrName>
                                        </p:attrNameLst>
                                      </p:cBhvr>
                                    </p:animRot>
                                    <p:animRot by="1500000">
                                      <p:cBhvr>
                                        <p:cTn id="10" dur="250" fill="hold">
                                          <p:stCondLst>
                                            <p:cond delay="750"/>
                                          </p:stCondLst>
                                        </p:cTn>
                                        <p:tgtEl>
                                          <p:spTgt spid="522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7273AA66-57B8-C5BF-6D99-243945716AB5}"/>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7891" name="Rectangle 3">
            <a:extLst>
              <a:ext uri="{FF2B5EF4-FFF2-40B4-BE49-F238E27FC236}">
                <a16:creationId xmlns:a16="http://schemas.microsoft.com/office/drawing/2014/main" id="{8E748572-64A4-1FF2-1753-A16B569671E3}"/>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7892" name="Text Box 4">
            <a:extLst>
              <a:ext uri="{FF2B5EF4-FFF2-40B4-BE49-F238E27FC236}">
                <a16:creationId xmlns:a16="http://schemas.microsoft.com/office/drawing/2014/main" id="{244A02B0-389D-7048-4D2F-3A91260A0DB2}"/>
              </a:ext>
            </a:extLst>
          </p:cNvPr>
          <p:cNvSpPr txBox="1">
            <a:spLocks noChangeArrowheads="1"/>
          </p:cNvSpPr>
          <p:nvPr/>
        </p:nvSpPr>
        <p:spPr bwMode="auto">
          <a:xfrm>
            <a:off x="1219200" y="609600"/>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4C7D4"/>
                </a:solidFill>
                <a:latin typeface="Trebuchet MS" panose="020B0603020202020204" pitchFamily="34" charset="0"/>
              </a:rPr>
              <a:t>FORMING SALTS</a:t>
            </a:r>
          </a:p>
        </p:txBody>
      </p:sp>
      <p:sp>
        <p:nvSpPr>
          <p:cNvPr id="37893" name="Rectangle 5">
            <a:extLst>
              <a:ext uri="{FF2B5EF4-FFF2-40B4-BE49-F238E27FC236}">
                <a16:creationId xmlns:a16="http://schemas.microsoft.com/office/drawing/2014/main" id="{74BDA941-9FDC-97A1-BEEB-F895BA26ACB2}"/>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37894" name="Rectangle 6">
            <a:extLst>
              <a:ext uri="{FF2B5EF4-FFF2-40B4-BE49-F238E27FC236}">
                <a16:creationId xmlns:a16="http://schemas.microsoft.com/office/drawing/2014/main" id="{69340D3E-8331-4C66-D1F7-ED68EACA675E}"/>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37953" name="Group 65">
            <a:extLst>
              <a:ext uri="{FF2B5EF4-FFF2-40B4-BE49-F238E27FC236}">
                <a16:creationId xmlns:a16="http://schemas.microsoft.com/office/drawing/2014/main" id="{CC5E62F8-E8BD-105D-44AC-BB3B842E623E}"/>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3588713325"/>
                    </a:ext>
                  </a:extLst>
                </a:gridCol>
                <a:gridCol w="2016125">
                  <a:extLst>
                    <a:ext uri="{9D8B030D-6E8A-4147-A177-3AD203B41FA5}">
                      <a16:colId xmlns:a16="http://schemas.microsoft.com/office/drawing/2014/main" val="4218344963"/>
                    </a:ext>
                  </a:extLst>
                </a:gridCol>
                <a:gridCol w="2879725">
                  <a:extLst>
                    <a:ext uri="{9D8B030D-6E8A-4147-A177-3AD203B41FA5}">
                      <a16:colId xmlns:a16="http://schemas.microsoft.com/office/drawing/2014/main" val="2516865383"/>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754164829"/>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41514600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33117122"/>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800773387"/>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771090882"/>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619579080"/>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275098025"/>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0212013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47986693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accent2"/>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53683688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6E548704-B1A2-AF32-C607-4BDF78EE1248}"/>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6083" name="Rectangle 3">
            <a:extLst>
              <a:ext uri="{FF2B5EF4-FFF2-40B4-BE49-F238E27FC236}">
                <a16:creationId xmlns:a16="http://schemas.microsoft.com/office/drawing/2014/main" id="{768D66A4-398D-F7D1-C572-BB5709E731FD}"/>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6084" name="Text Box 4">
            <a:extLst>
              <a:ext uri="{FF2B5EF4-FFF2-40B4-BE49-F238E27FC236}">
                <a16:creationId xmlns:a16="http://schemas.microsoft.com/office/drawing/2014/main" id="{3285F355-F44D-9951-AD21-2695594B77E9}"/>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46085" name="Rectangle 5">
            <a:extLst>
              <a:ext uri="{FF2B5EF4-FFF2-40B4-BE49-F238E27FC236}">
                <a16:creationId xmlns:a16="http://schemas.microsoft.com/office/drawing/2014/main" id="{FACF8B5F-4F44-DC6B-1058-08CB5804884C}"/>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46086" name="Rectangle 6">
            <a:extLst>
              <a:ext uri="{FF2B5EF4-FFF2-40B4-BE49-F238E27FC236}">
                <a16:creationId xmlns:a16="http://schemas.microsoft.com/office/drawing/2014/main" id="{01FA7E16-6E26-27D8-EE7C-1F6B8FF08903}"/>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46135" name="Group 55">
            <a:extLst>
              <a:ext uri="{FF2B5EF4-FFF2-40B4-BE49-F238E27FC236}">
                <a16:creationId xmlns:a16="http://schemas.microsoft.com/office/drawing/2014/main" id="{EABDA4E0-B912-B2FA-A69B-118E803FB3D5}"/>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2088428294"/>
                    </a:ext>
                  </a:extLst>
                </a:gridCol>
                <a:gridCol w="2016125">
                  <a:extLst>
                    <a:ext uri="{9D8B030D-6E8A-4147-A177-3AD203B41FA5}">
                      <a16:colId xmlns:a16="http://schemas.microsoft.com/office/drawing/2014/main" val="1941865263"/>
                    </a:ext>
                  </a:extLst>
                </a:gridCol>
                <a:gridCol w="2879725">
                  <a:extLst>
                    <a:ext uri="{9D8B030D-6E8A-4147-A177-3AD203B41FA5}">
                      <a16:colId xmlns:a16="http://schemas.microsoft.com/office/drawing/2014/main" val="350562875"/>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325424909"/>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567354447"/>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218835799"/>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427879707"/>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208968415"/>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14598157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371920882"/>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76579038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71627964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34542404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DBE18281-FAE9-1942-5269-40D33FE99CB6}"/>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0659" name="Rectangle 3">
            <a:extLst>
              <a:ext uri="{FF2B5EF4-FFF2-40B4-BE49-F238E27FC236}">
                <a16:creationId xmlns:a16="http://schemas.microsoft.com/office/drawing/2014/main" id="{EB50427C-1D4F-4289-E95A-011231EF6AEE}"/>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0660" name="Text Box 4">
            <a:extLst>
              <a:ext uri="{FF2B5EF4-FFF2-40B4-BE49-F238E27FC236}">
                <a16:creationId xmlns:a16="http://schemas.microsoft.com/office/drawing/2014/main" id="{856034C4-18FE-6258-6FF9-4BEEA76B195B}"/>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70661" name="Rectangle 5">
            <a:extLst>
              <a:ext uri="{FF2B5EF4-FFF2-40B4-BE49-F238E27FC236}">
                <a16:creationId xmlns:a16="http://schemas.microsoft.com/office/drawing/2014/main" id="{F5A50585-48FD-BDBB-1AF8-F27D47EBB492}"/>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0662" name="Rectangle 6">
            <a:extLst>
              <a:ext uri="{FF2B5EF4-FFF2-40B4-BE49-F238E27FC236}">
                <a16:creationId xmlns:a16="http://schemas.microsoft.com/office/drawing/2014/main" id="{30CC59A3-EBD3-832A-7A78-D2AB54368C1F}"/>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70711" name="Group 55">
            <a:extLst>
              <a:ext uri="{FF2B5EF4-FFF2-40B4-BE49-F238E27FC236}">
                <a16:creationId xmlns:a16="http://schemas.microsoft.com/office/drawing/2014/main" id="{F4DC0088-A604-145D-666F-9A304E311D9C}"/>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1990577058"/>
                    </a:ext>
                  </a:extLst>
                </a:gridCol>
                <a:gridCol w="2016125">
                  <a:extLst>
                    <a:ext uri="{9D8B030D-6E8A-4147-A177-3AD203B41FA5}">
                      <a16:colId xmlns:a16="http://schemas.microsoft.com/office/drawing/2014/main" val="712594497"/>
                    </a:ext>
                  </a:extLst>
                </a:gridCol>
                <a:gridCol w="2879725">
                  <a:extLst>
                    <a:ext uri="{9D8B030D-6E8A-4147-A177-3AD203B41FA5}">
                      <a16:colId xmlns:a16="http://schemas.microsoft.com/office/drawing/2014/main" val="3160204587"/>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87695112"/>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238295470"/>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491439734"/>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22662161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4004038990"/>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06001451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857140245"/>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385466335"/>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32445746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5817806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A52D3267-5509-9123-5B80-D1C283BA21CA}"/>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2707" name="Rectangle 3">
            <a:extLst>
              <a:ext uri="{FF2B5EF4-FFF2-40B4-BE49-F238E27FC236}">
                <a16:creationId xmlns:a16="http://schemas.microsoft.com/office/drawing/2014/main" id="{639A5947-AA12-D128-1E3C-81BBD4FAEB39}"/>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2708" name="Text Box 4">
            <a:extLst>
              <a:ext uri="{FF2B5EF4-FFF2-40B4-BE49-F238E27FC236}">
                <a16:creationId xmlns:a16="http://schemas.microsoft.com/office/drawing/2014/main" id="{2CF5A889-BECE-2E6D-DD22-59E6AE5CE30D}"/>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72709" name="Rectangle 5">
            <a:extLst>
              <a:ext uri="{FF2B5EF4-FFF2-40B4-BE49-F238E27FC236}">
                <a16:creationId xmlns:a16="http://schemas.microsoft.com/office/drawing/2014/main" id="{FCC2F900-FC51-3D29-A733-FD51ABF88C13}"/>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2710" name="Rectangle 6">
            <a:extLst>
              <a:ext uri="{FF2B5EF4-FFF2-40B4-BE49-F238E27FC236}">
                <a16:creationId xmlns:a16="http://schemas.microsoft.com/office/drawing/2014/main" id="{C377A11D-C393-8892-75AE-2C14A90FA542}"/>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72711" name="Group 7">
            <a:extLst>
              <a:ext uri="{FF2B5EF4-FFF2-40B4-BE49-F238E27FC236}">
                <a16:creationId xmlns:a16="http://schemas.microsoft.com/office/drawing/2014/main" id="{1C72D480-BB3E-4353-48D4-709BFA3AF014}"/>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3122788664"/>
                    </a:ext>
                  </a:extLst>
                </a:gridCol>
                <a:gridCol w="2016125">
                  <a:extLst>
                    <a:ext uri="{9D8B030D-6E8A-4147-A177-3AD203B41FA5}">
                      <a16:colId xmlns:a16="http://schemas.microsoft.com/office/drawing/2014/main" val="1729214057"/>
                    </a:ext>
                  </a:extLst>
                </a:gridCol>
                <a:gridCol w="2879725">
                  <a:extLst>
                    <a:ext uri="{9D8B030D-6E8A-4147-A177-3AD203B41FA5}">
                      <a16:colId xmlns:a16="http://schemas.microsoft.com/office/drawing/2014/main" val="112332565"/>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94292040"/>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58690358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43003074"/>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634793563"/>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1450427"/>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53779636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001830847"/>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80922285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0975892"/>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01430668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652B3EB3-A345-1E98-FC9A-36CB6E467A3F}"/>
              </a:ext>
            </a:extLst>
          </p:cNvPr>
          <p:cNvSpPr txBox="1">
            <a:spLocks noChangeArrowheads="1"/>
          </p:cNvSpPr>
          <p:nvPr/>
        </p:nvSpPr>
        <p:spPr bwMode="auto">
          <a:xfrm>
            <a:off x="3108325" y="20415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4755" name="Rectangle 3">
            <a:extLst>
              <a:ext uri="{FF2B5EF4-FFF2-40B4-BE49-F238E27FC236}">
                <a16:creationId xmlns:a16="http://schemas.microsoft.com/office/drawing/2014/main" id="{6A8A069C-250A-E2E3-CE93-EE4F92761B34}"/>
              </a:ext>
            </a:extLst>
          </p:cNvPr>
          <p:cNvSpPr>
            <a:spLocks noChangeArrowheads="1"/>
          </p:cNvSpPr>
          <p:nvPr/>
        </p:nvSpPr>
        <p:spPr bwMode="auto">
          <a:xfrm>
            <a:off x="2717800" y="1160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4756" name="Text Box 4">
            <a:extLst>
              <a:ext uri="{FF2B5EF4-FFF2-40B4-BE49-F238E27FC236}">
                <a16:creationId xmlns:a16="http://schemas.microsoft.com/office/drawing/2014/main" id="{EBFCE720-602E-4362-A7B9-3D480CC23FD2}"/>
              </a:ext>
            </a:extLst>
          </p:cNvPr>
          <p:cNvSpPr txBox="1">
            <a:spLocks noChangeArrowheads="1"/>
          </p:cNvSpPr>
          <p:nvPr/>
        </p:nvSpPr>
        <p:spPr bwMode="auto">
          <a:xfrm>
            <a:off x="1219200" y="609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4C7D4"/>
                </a:solidFill>
              </a:rPr>
              <a:t>FORMING SALTS</a:t>
            </a:r>
          </a:p>
        </p:txBody>
      </p:sp>
      <p:sp>
        <p:nvSpPr>
          <p:cNvPr id="74757" name="Rectangle 5">
            <a:extLst>
              <a:ext uri="{FF2B5EF4-FFF2-40B4-BE49-F238E27FC236}">
                <a16:creationId xmlns:a16="http://schemas.microsoft.com/office/drawing/2014/main" id="{D34B89FE-BEE2-3287-C010-DCFF35DF63CD}"/>
              </a:ext>
            </a:extLst>
          </p:cNvPr>
          <p:cNvSpPr>
            <a:spLocks noChangeArrowheads="1"/>
          </p:cNvSpPr>
          <p:nvPr/>
        </p:nvSpPr>
        <p:spPr bwMode="auto">
          <a:xfrm>
            <a:off x="5487988" y="333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
        <p:nvSpPr>
          <p:cNvPr id="74758" name="Rectangle 6">
            <a:extLst>
              <a:ext uri="{FF2B5EF4-FFF2-40B4-BE49-F238E27FC236}">
                <a16:creationId xmlns:a16="http://schemas.microsoft.com/office/drawing/2014/main" id="{B136AC2E-D5C0-8F4E-D055-3AF4C49FB2F4}"/>
              </a:ext>
            </a:extLst>
          </p:cNvPr>
          <p:cNvSpPr>
            <a:spLocks noChangeArrowheads="1"/>
          </p:cNvSpPr>
          <p:nvPr/>
        </p:nvSpPr>
        <p:spPr bwMode="auto">
          <a:xfrm>
            <a:off x="2332038" y="60690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graphicFrame>
        <p:nvGraphicFramePr>
          <p:cNvPr id="74759" name="Group 7">
            <a:extLst>
              <a:ext uri="{FF2B5EF4-FFF2-40B4-BE49-F238E27FC236}">
                <a16:creationId xmlns:a16="http://schemas.microsoft.com/office/drawing/2014/main" id="{CD1217A4-837F-AB47-9325-E260DBC5AD27}"/>
              </a:ext>
            </a:extLst>
          </p:cNvPr>
          <p:cNvGraphicFramePr>
            <a:graphicFrameLocks noGrp="1"/>
          </p:cNvGraphicFramePr>
          <p:nvPr/>
        </p:nvGraphicFramePr>
        <p:xfrm>
          <a:off x="1524000" y="1397000"/>
          <a:ext cx="6648450" cy="4514850"/>
        </p:xfrm>
        <a:graphic>
          <a:graphicData uri="http://schemas.openxmlformats.org/drawingml/2006/table">
            <a:tbl>
              <a:tblPr/>
              <a:tblGrid>
                <a:gridCol w="1752600">
                  <a:extLst>
                    <a:ext uri="{9D8B030D-6E8A-4147-A177-3AD203B41FA5}">
                      <a16:colId xmlns:a16="http://schemas.microsoft.com/office/drawing/2014/main" val="2898076720"/>
                    </a:ext>
                  </a:extLst>
                </a:gridCol>
                <a:gridCol w="2016125">
                  <a:extLst>
                    <a:ext uri="{9D8B030D-6E8A-4147-A177-3AD203B41FA5}">
                      <a16:colId xmlns:a16="http://schemas.microsoft.com/office/drawing/2014/main" val="1631496051"/>
                    </a:ext>
                  </a:extLst>
                </a:gridCol>
                <a:gridCol w="2879725">
                  <a:extLst>
                    <a:ext uri="{9D8B030D-6E8A-4147-A177-3AD203B41FA5}">
                      <a16:colId xmlns:a16="http://schemas.microsoft.com/office/drawing/2014/main" val="1992956172"/>
                    </a:ext>
                  </a:extLst>
                </a:gridCol>
              </a:tblGrid>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METAL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SALT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91361337"/>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magnesium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72816124"/>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18156738"/>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ethanoate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950341519"/>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rgbClr val="FF3300"/>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 sulphate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470917907"/>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667005611"/>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iron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990501753"/>
                  </a:ext>
                </a:extLst>
              </a:tr>
              <a:tr h="452438">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sodium chloride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102113588"/>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calcium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ethanoic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975645636"/>
                  </a:ext>
                </a:extLst>
              </a:tr>
              <a:tr h="450850">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magnesium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rebuchet MS" panose="020B0603020202020204" pitchFamily="34" charset="0"/>
                        </a:rPr>
                        <a:t>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a:solidFill>
                            <a:srgbClr val="64C7D4"/>
                          </a:solidFill>
                          <a:latin typeface="Trebuchet MS" panose="020B0603020202020204" pitchFamily="34" charset="0"/>
                        </a:defRPr>
                      </a:lvl1pPr>
                      <a:lvl2pPr>
                        <a:spcBef>
                          <a:spcPct val="20000"/>
                        </a:spcBef>
                        <a:defRPr>
                          <a:solidFill>
                            <a:srgbClr val="64C7D4"/>
                          </a:solidFill>
                          <a:latin typeface="Trebuchet MS" panose="020B0603020202020204" pitchFamily="34" charset="0"/>
                        </a:defRPr>
                      </a:lvl2pPr>
                      <a:lvl3pPr>
                        <a:spcBef>
                          <a:spcPct val="20000"/>
                        </a:spcBef>
                        <a:defRPr>
                          <a:solidFill>
                            <a:srgbClr val="64C7D4"/>
                          </a:solidFill>
                          <a:latin typeface="Trebuchet MS" panose="020B0603020202020204" pitchFamily="34" charset="0"/>
                        </a:defRPr>
                      </a:lvl3pPr>
                      <a:lvl4pPr>
                        <a:spcBef>
                          <a:spcPct val="20000"/>
                        </a:spcBef>
                        <a:defRPr>
                          <a:solidFill>
                            <a:srgbClr val="64C7D4"/>
                          </a:solidFill>
                          <a:latin typeface="Trebuchet MS" panose="020B0603020202020204" pitchFamily="34" charset="0"/>
                        </a:defRPr>
                      </a:lvl4pPr>
                      <a:lvl5pPr>
                        <a:spcBef>
                          <a:spcPct val="20000"/>
                        </a:spcBef>
                        <a:defRPr>
                          <a:solidFill>
                            <a:srgbClr val="64C7D4"/>
                          </a:solidFill>
                          <a:latin typeface="Trebuchet MS" panose="020B0603020202020204" pitchFamily="34" charset="0"/>
                        </a:defRPr>
                      </a:lvl5pPr>
                      <a:lvl6pPr fontAlgn="base">
                        <a:spcBef>
                          <a:spcPct val="20000"/>
                        </a:spcBef>
                        <a:spcAft>
                          <a:spcPct val="0"/>
                        </a:spcAft>
                        <a:defRPr>
                          <a:solidFill>
                            <a:srgbClr val="64C7D4"/>
                          </a:solidFill>
                          <a:latin typeface="Trebuchet MS" panose="020B0603020202020204" pitchFamily="34" charset="0"/>
                        </a:defRPr>
                      </a:lvl6pPr>
                      <a:lvl7pPr fontAlgn="base">
                        <a:spcBef>
                          <a:spcPct val="20000"/>
                        </a:spcBef>
                        <a:spcAft>
                          <a:spcPct val="0"/>
                        </a:spcAft>
                        <a:defRPr>
                          <a:solidFill>
                            <a:srgbClr val="64C7D4"/>
                          </a:solidFill>
                          <a:latin typeface="Trebuchet MS" panose="020B0603020202020204" pitchFamily="34" charset="0"/>
                        </a:defRPr>
                      </a:lvl7pPr>
                      <a:lvl8pPr fontAlgn="base">
                        <a:spcBef>
                          <a:spcPct val="20000"/>
                        </a:spcBef>
                        <a:spcAft>
                          <a:spcPct val="0"/>
                        </a:spcAft>
                        <a:defRPr>
                          <a:solidFill>
                            <a:srgbClr val="64C7D4"/>
                          </a:solidFill>
                          <a:latin typeface="Trebuchet MS" panose="020B0603020202020204" pitchFamily="34" charset="0"/>
                        </a:defRPr>
                      </a:lvl8pPr>
                      <a:lvl9pPr fontAlgn="base">
                        <a:spcBef>
                          <a:spcPct val="20000"/>
                        </a:spcBef>
                        <a:spcAft>
                          <a:spcPct val="0"/>
                        </a:spcAft>
                        <a:defRPr>
                          <a:solidFill>
                            <a:srgbClr val="64C7D4"/>
                          </a:solidFill>
                          <a:latin typeface="Trebuchet MS" panose="020B0603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rgbClr val="FF3300"/>
                        </a:solidFill>
                        <a:effectLst/>
                        <a:latin typeface="Trebuchet MS" panose="020B0603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011929280"/>
                  </a:ext>
                </a:extLst>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3551</Words>
  <Application>Microsoft Office PowerPoint</Application>
  <PresentationFormat>On-screen Show (4:3)</PresentationFormat>
  <Paragraphs>686</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Times</vt:lpstr>
      <vt:lpstr>Trebuchet MS</vt:lpstr>
      <vt:lpstr>Monaco</vt:lpstr>
      <vt:lpstr>Wingdings</vt:lpstr>
      <vt:lpstr>Arial</vt:lpstr>
      <vt:lpstr>Helvetica</vt:lpstr>
      <vt:lpstr>Times New Roman</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Bangkok Patana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 metals and acids</dc:title>
  <dc:creator>Gavin Lazaro</dc:creator>
  <cp:lastModifiedBy>Nayan GRIFFITHS</cp:lastModifiedBy>
  <cp:revision>20</cp:revision>
  <dcterms:created xsi:type="dcterms:W3CDTF">1970-01-02T00:25:46Z</dcterms:created>
  <dcterms:modified xsi:type="dcterms:W3CDTF">2023-05-23T22:01:43Z</dcterms:modified>
</cp:coreProperties>
</file>